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notesMasterIdLst>
    <p:notesMasterId r:id="rId21"/>
  </p:notesMasterIdLst>
  <p:sldIdLst>
    <p:sldId id="256" r:id="rId2"/>
    <p:sldId id="257" r:id="rId3"/>
    <p:sldId id="258" r:id="rId4"/>
    <p:sldId id="261" r:id="rId5"/>
    <p:sldId id="260" r:id="rId6"/>
    <p:sldId id="262" r:id="rId7"/>
    <p:sldId id="263" r:id="rId8"/>
    <p:sldId id="265" r:id="rId9"/>
    <p:sldId id="264" r:id="rId10"/>
    <p:sldId id="266" r:id="rId11"/>
    <p:sldId id="267" r:id="rId12"/>
    <p:sldId id="268" r:id="rId13"/>
    <p:sldId id="269" r:id="rId14"/>
    <p:sldId id="270" r:id="rId15"/>
    <p:sldId id="271" r:id="rId16"/>
    <p:sldId id="272" r:id="rId17"/>
    <p:sldId id="274" r:id="rId18"/>
    <p:sldId id="275" r:id="rId19"/>
    <p:sldId id="25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55B094-BAD8-491C-A4F3-DE50DED7FAD8}" v="569" dt="2024-04-19T14:41:52.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4455" autoAdjust="0"/>
  </p:normalViewPr>
  <p:slideViewPr>
    <p:cSldViewPr snapToGrid="0">
      <p:cViewPr varScale="1">
        <p:scale>
          <a:sx n="82" d="100"/>
          <a:sy n="82" d="100"/>
        </p:scale>
        <p:origin x="79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is Ansara" userId="f1fb6f02-c5a9-41b5-a648-44b944ca7a10" providerId="ADAL" clId="{7555B094-BAD8-491C-A4F3-DE50DED7FAD8}"/>
    <pc:docChg chg="undo custSel addSld delSld modSld">
      <pc:chgData name="Faris Ansara" userId="f1fb6f02-c5a9-41b5-a648-44b944ca7a10" providerId="ADAL" clId="{7555B094-BAD8-491C-A4F3-DE50DED7FAD8}" dt="2024-04-19T15:18:43.413" v="13977"/>
      <pc:docMkLst>
        <pc:docMk/>
      </pc:docMkLst>
      <pc:sldChg chg="addSp delSp modSp mod modNotesTx">
        <pc:chgData name="Faris Ansara" userId="f1fb6f02-c5a9-41b5-a648-44b944ca7a10" providerId="ADAL" clId="{7555B094-BAD8-491C-A4F3-DE50DED7FAD8}" dt="2024-04-19T15:18:43.413" v="13977"/>
        <pc:sldMkLst>
          <pc:docMk/>
          <pc:sldMk cId="3466856509" sldId="256"/>
        </pc:sldMkLst>
        <pc:spChg chg="mod">
          <ac:chgData name="Faris Ansara" userId="f1fb6f02-c5a9-41b5-a648-44b944ca7a10" providerId="ADAL" clId="{7555B094-BAD8-491C-A4F3-DE50DED7FAD8}" dt="2024-04-18T14:09:39.232" v="2256" actId="26606"/>
          <ac:spMkLst>
            <pc:docMk/>
            <pc:sldMk cId="3466856509" sldId="256"/>
            <ac:spMk id="2" creationId="{038B5848-BB5A-11A8-CC44-70B2249BF0D4}"/>
          </ac:spMkLst>
        </pc:spChg>
        <pc:spChg chg="mod">
          <ac:chgData name="Faris Ansara" userId="f1fb6f02-c5a9-41b5-a648-44b944ca7a10" providerId="ADAL" clId="{7555B094-BAD8-491C-A4F3-DE50DED7FAD8}" dt="2024-04-18T14:09:39.232" v="2256" actId="26606"/>
          <ac:spMkLst>
            <pc:docMk/>
            <pc:sldMk cId="3466856509" sldId="256"/>
            <ac:spMk id="3" creationId="{EE9EC699-E959-C16F-C61A-04929C006EBC}"/>
          </ac:spMkLst>
        </pc:spChg>
        <pc:spChg chg="add del">
          <ac:chgData name="Faris Ansara" userId="f1fb6f02-c5a9-41b5-a648-44b944ca7a10" providerId="ADAL" clId="{7555B094-BAD8-491C-A4F3-DE50DED7FAD8}" dt="2024-04-18T14:09:39.232" v="2256" actId="26606"/>
          <ac:spMkLst>
            <pc:docMk/>
            <pc:sldMk cId="3466856509" sldId="256"/>
            <ac:spMk id="9" creationId="{7A18C9FB-EC4C-4DAE-8F7D-C6E5AF607958}"/>
          </ac:spMkLst>
        </pc:spChg>
        <pc:spChg chg="add del">
          <ac:chgData name="Faris Ansara" userId="f1fb6f02-c5a9-41b5-a648-44b944ca7a10" providerId="ADAL" clId="{7555B094-BAD8-491C-A4F3-DE50DED7FAD8}" dt="2024-04-18T14:09:39.232" v="2256" actId="26606"/>
          <ac:spMkLst>
            <pc:docMk/>
            <pc:sldMk cId="3466856509" sldId="256"/>
            <ac:spMk id="11" creationId="{55F5D1E8-E605-4EFC-8912-6E191F84FE26}"/>
          </ac:spMkLst>
        </pc:spChg>
        <pc:spChg chg="add del">
          <ac:chgData name="Faris Ansara" userId="f1fb6f02-c5a9-41b5-a648-44b944ca7a10" providerId="ADAL" clId="{7555B094-BAD8-491C-A4F3-DE50DED7FAD8}" dt="2024-04-18T14:09:39.232" v="2255" actId="26606"/>
          <ac:spMkLst>
            <pc:docMk/>
            <pc:sldMk cId="3466856509" sldId="256"/>
            <ac:spMk id="16" creationId="{7A18C9FB-EC4C-4DAE-8F7D-C6E5AF607958}"/>
          </ac:spMkLst>
        </pc:spChg>
        <pc:spChg chg="add del">
          <ac:chgData name="Faris Ansara" userId="f1fb6f02-c5a9-41b5-a648-44b944ca7a10" providerId="ADAL" clId="{7555B094-BAD8-491C-A4F3-DE50DED7FAD8}" dt="2024-04-18T14:09:39.232" v="2255" actId="26606"/>
          <ac:spMkLst>
            <pc:docMk/>
            <pc:sldMk cId="3466856509" sldId="256"/>
            <ac:spMk id="18" creationId="{BFC5A2D8-56E8-47FB-975D-D777AFEA4F18}"/>
          </ac:spMkLst>
        </pc:spChg>
        <pc:spChg chg="add del">
          <ac:chgData name="Faris Ansara" userId="f1fb6f02-c5a9-41b5-a648-44b944ca7a10" providerId="ADAL" clId="{7555B094-BAD8-491C-A4F3-DE50DED7FAD8}" dt="2024-04-18T14:09:39.232" v="2255" actId="26606"/>
          <ac:spMkLst>
            <pc:docMk/>
            <pc:sldMk cId="3466856509" sldId="256"/>
            <ac:spMk id="20" creationId="{A9896C11-F8DF-437A-B349-8AFD602DC0CA}"/>
          </ac:spMkLst>
        </pc:spChg>
        <pc:spChg chg="add">
          <ac:chgData name="Faris Ansara" userId="f1fb6f02-c5a9-41b5-a648-44b944ca7a10" providerId="ADAL" clId="{7555B094-BAD8-491C-A4F3-DE50DED7FAD8}" dt="2024-04-18T14:09:39.232" v="2256" actId="26606"/>
          <ac:spMkLst>
            <pc:docMk/>
            <pc:sldMk cId="3466856509" sldId="256"/>
            <ac:spMk id="25" creationId="{7A18C9FB-EC4C-4DAE-8F7D-C6E5AF607958}"/>
          </ac:spMkLst>
        </pc:spChg>
        <pc:spChg chg="add">
          <ac:chgData name="Faris Ansara" userId="f1fb6f02-c5a9-41b5-a648-44b944ca7a10" providerId="ADAL" clId="{7555B094-BAD8-491C-A4F3-DE50DED7FAD8}" dt="2024-04-18T14:09:39.232" v="2256" actId="26606"/>
          <ac:spMkLst>
            <pc:docMk/>
            <pc:sldMk cId="3466856509" sldId="256"/>
            <ac:spMk id="26" creationId="{5E698B96-C345-4CAB-9657-02BD17A19499}"/>
          </ac:spMkLst>
        </pc:spChg>
        <pc:spChg chg="add">
          <ac:chgData name="Faris Ansara" userId="f1fb6f02-c5a9-41b5-a648-44b944ca7a10" providerId="ADAL" clId="{7555B094-BAD8-491C-A4F3-DE50DED7FAD8}" dt="2024-04-18T14:09:39.232" v="2256" actId="26606"/>
          <ac:spMkLst>
            <pc:docMk/>
            <pc:sldMk cId="3466856509" sldId="256"/>
            <ac:spMk id="27" creationId="{A90EB1ED-CF74-44C2-853E-6177E160AB3F}"/>
          </ac:spMkLst>
        </pc:spChg>
        <pc:grpChg chg="add">
          <ac:chgData name="Faris Ansara" userId="f1fb6f02-c5a9-41b5-a648-44b944ca7a10" providerId="ADAL" clId="{7555B094-BAD8-491C-A4F3-DE50DED7FAD8}" dt="2024-04-18T14:09:39.232" v="2256" actId="26606"/>
          <ac:grpSpMkLst>
            <pc:docMk/>
            <pc:sldMk cId="3466856509" sldId="256"/>
            <ac:grpSpMk id="22" creationId="{57743230-5CA1-4096-8FEF-2A1530D8DDE5}"/>
          </ac:grpSpMkLst>
        </pc:grpChg>
        <pc:picChg chg="mod ord">
          <ac:chgData name="Faris Ansara" userId="f1fb6f02-c5a9-41b5-a648-44b944ca7a10" providerId="ADAL" clId="{7555B094-BAD8-491C-A4F3-DE50DED7FAD8}" dt="2024-04-19T12:12:13.801" v="5413" actId="1036"/>
          <ac:picMkLst>
            <pc:docMk/>
            <pc:sldMk cId="3466856509" sldId="256"/>
            <ac:picMk id="4" creationId="{A6839CBB-C7A4-F630-2AF5-1AB5926FAA6E}"/>
          </ac:picMkLst>
        </pc:picChg>
        <pc:picChg chg="add mod">
          <ac:chgData name="Faris Ansara" userId="f1fb6f02-c5a9-41b5-a648-44b944ca7a10" providerId="ADAL" clId="{7555B094-BAD8-491C-A4F3-DE50DED7FAD8}" dt="2024-04-19T15:18:43.413" v="13977"/>
          <ac:picMkLst>
            <pc:docMk/>
            <pc:sldMk cId="3466856509" sldId="256"/>
            <ac:picMk id="8" creationId="{8347A198-9BD4-E75A-1B77-52A854764146}"/>
          </ac:picMkLst>
        </pc:picChg>
      </pc:sldChg>
      <pc:sldChg chg="addSp modSp mod setBg modNotesTx">
        <pc:chgData name="Faris Ansara" userId="f1fb6f02-c5a9-41b5-a648-44b944ca7a10" providerId="ADAL" clId="{7555B094-BAD8-491C-A4F3-DE50DED7FAD8}" dt="2024-04-19T15:18:43.413" v="13977"/>
        <pc:sldMkLst>
          <pc:docMk/>
          <pc:sldMk cId="1168203408" sldId="257"/>
        </pc:sldMkLst>
        <pc:spChg chg="mod ord">
          <ac:chgData name="Faris Ansara" userId="f1fb6f02-c5a9-41b5-a648-44b944ca7a10" providerId="ADAL" clId="{7555B094-BAD8-491C-A4F3-DE50DED7FAD8}" dt="2024-04-18T14:07:23.992" v="2235" actId="26606"/>
          <ac:spMkLst>
            <pc:docMk/>
            <pc:sldMk cId="1168203408" sldId="257"/>
            <ac:spMk id="2" creationId="{96D793D2-BBFF-8958-4B76-BEED1EAFB82E}"/>
          </ac:spMkLst>
        </pc:spChg>
        <pc:spChg chg="mod">
          <ac:chgData name="Faris Ansara" userId="f1fb6f02-c5a9-41b5-a648-44b944ca7a10" providerId="ADAL" clId="{7555B094-BAD8-491C-A4F3-DE50DED7FAD8}" dt="2024-04-18T14:07:23.992" v="2235" actId="26606"/>
          <ac:spMkLst>
            <pc:docMk/>
            <pc:sldMk cId="1168203408" sldId="257"/>
            <ac:spMk id="3" creationId="{3AD002F5-F58E-C388-3F95-57B1A98AC447}"/>
          </ac:spMkLst>
        </pc:spChg>
        <pc:spChg chg="add">
          <ac:chgData name="Faris Ansara" userId="f1fb6f02-c5a9-41b5-a648-44b944ca7a10" providerId="ADAL" clId="{7555B094-BAD8-491C-A4F3-DE50DED7FAD8}" dt="2024-04-18T14:07:23.992" v="2235" actId="26606"/>
          <ac:spMkLst>
            <pc:docMk/>
            <pc:sldMk cId="1168203408" sldId="257"/>
            <ac:spMk id="9" creationId="{987A0FBA-CC04-4256-A8EB-BB3C543E989C}"/>
          </ac:spMkLst>
        </pc:spChg>
        <pc:spChg chg="add">
          <ac:chgData name="Faris Ansara" userId="f1fb6f02-c5a9-41b5-a648-44b944ca7a10" providerId="ADAL" clId="{7555B094-BAD8-491C-A4F3-DE50DED7FAD8}" dt="2024-04-18T14:07:23.992" v="2235" actId="26606"/>
          <ac:spMkLst>
            <pc:docMk/>
            <pc:sldMk cId="1168203408" sldId="257"/>
            <ac:spMk id="11" creationId="{3362A0EA-3E81-4464-94B8-70BE5870EDC0}"/>
          </ac:spMkLst>
        </pc:spChg>
        <pc:picChg chg="add">
          <ac:chgData name="Faris Ansara" userId="f1fb6f02-c5a9-41b5-a648-44b944ca7a10" providerId="ADAL" clId="{7555B094-BAD8-491C-A4F3-DE50DED7FAD8}" dt="2024-04-18T14:07:23.992" v="2235" actId="26606"/>
          <ac:picMkLst>
            <pc:docMk/>
            <pc:sldMk cId="1168203408" sldId="257"/>
            <ac:picMk id="5" creationId="{4548397A-4A87-9356-B44D-71BDC6B26E72}"/>
          </ac:picMkLst>
        </pc:picChg>
        <pc:picChg chg="add mod">
          <ac:chgData name="Faris Ansara" userId="f1fb6f02-c5a9-41b5-a648-44b944ca7a10" providerId="ADAL" clId="{7555B094-BAD8-491C-A4F3-DE50DED7FAD8}" dt="2024-04-19T15:18:43.413" v="13977"/>
          <ac:picMkLst>
            <pc:docMk/>
            <pc:sldMk cId="1168203408" sldId="257"/>
            <ac:picMk id="7" creationId="{9632388B-4E21-A4A5-970E-0436EE0CC58E}"/>
          </ac:picMkLst>
        </pc:picChg>
      </pc:sldChg>
      <pc:sldChg chg="addSp delSp modSp mod modNotesTx">
        <pc:chgData name="Faris Ansara" userId="f1fb6f02-c5a9-41b5-a648-44b944ca7a10" providerId="ADAL" clId="{7555B094-BAD8-491C-A4F3-DE50DED7FAD8}" dt="2024-04-19T15:18:43.413" v="13977"/>
        <pc:sldMkLst>
          <pc:docMk/>
          <pc:sldMk cId="443644110" sldId="258"/>
        </pc:sldMkLst>
        <pc:spChg chg="mod">
          <ac:chgData name="Faris Ansara" userId="f1fb6f02-c5a9-41b5-a648-44b944ca7a10" providerId="ADAL" clId="{7555B094-BAD8-491C-A4F3-DE50DED7FAD8}" dt="2024-04-18T12:24:19.974" v="563" actId="20577"/>
          <ac:spMkLst>
            <pc:docMk/>
            <pc:sldMk cId="443644110" sldId="258"/>
            <ac:spMk id="2" creationId="{C9724C28-6314-71D2-915B-C82E2F3371A6}"/>
          </ac:spMkLst>
        </pc:spChg>
        <pc:spChg chg="del mod">
          <ac:chgData name="Faris Ansara" userId="f1fb6f02-c5a9-41b5-a648-44b944ca7a10" providerId="ADAL" clId="{7555B094-BAD8-491C-A4F3-DE50DED7FAD8}" dt="2024-04-18T14:07:39.454" v="2236" actId="26606"/>
          <ac:spMkLst>
            <pc:docMk/>
            <pc:sldMk cId="443644110" sldId="258"/>
            <ac:spMk id="3" creationId="{9C80145B-433A-ACC2-16B0-57C5A2727009}"/>
          </ac:spMkLst>
        </pc:spChg>
        <pc:graphicFrameChg chg="add">
          <ac:chgData name="Faris Ansara" userId="f1fb6f02-c5a9-41b5-a648-44b944ca7a10" providerId="ADAL" clId="{7555B094-BAD8-491C-A4F3-DE50DED7FAD8}" dt="2024-04-18T14:07:39.454" v="2236" actId="26606"/>
          <ac:graphicFrameMkLst>
            <pc:docMk/>
            <pc:sldMk cId="443644110" sldId="258"/>
            <ac:graphicFrameMk id="5" creationId="{2F735398-C20B-7133-AEE9-DE7E2F4542F0}"/>
          </ac:graphicFrameMkLst>
        </pc:graphicFrameChg>
        <pc:picChg chg="add mod">
          <ac:chgData name="Faris Ansara" userId="f1fb6f02-c5a9-41b5-a648-44b944ca7a10" providerId="ADAL" clId="{7555B094-BAD8-491C-A4F3-DE50DED7FAD8}" dt="2024-04-19T15:18:43.413" v="13977"/>
          <ac:picMkLst>
            <pc:docMk/>
            <pc:sldMk cId="443644110" sldId="258"/>
            <ac:picMk id="4" creationId="{C0BF171D-CB12-9487-240F-795CEA1DB9CB}"/>
          </ac:picMkLst>
        </pc:picChg>
      </pc:sldChg>
      <pc:sldChg chg="addSp modSp new mod">
        <pc:chgData name="Faris Ansara" userId="f1fb6f02-c5a9-41b5-a648-44b944ca7a10" providerId="ADAL" clId="{7555B094-BAD8-491C-A4F3-DE50DED7FAD8}" dt="2024-04-19T15:18:43.413" v="13977"/>
        <pc:sldMkLst>
          <pc:docMk/>
          <pc:sldMk cId="204214977" sldId="259"/>
        </pc:sldMkLst>
        <pc:spChg chg="mod">
          <ac:chgData name="Faris Ansara" userId="f1fb6f02-c5a9-41b5-a648-44b944ca7a10" providerId="ADAL" clId="{7555B094-BAD8-491C-A4F3-DE50DED7FAD8}" dt="2024-04-18T12:27:27.946" v="813" actId="20577"/>
          <ac:spMkLst>
            <pc:docMk/>
            <pc:sldMk cId="204214977" sldId="259"/>
            <ac:spMk id="2" creationId="{35B33C4D-3653-101D-251D-0FCE3F61CA7F}"/>
          </ac:spMkLst>
        </pc:spChg>
        <pc:spChg chg="mod">
          <ac:chgData name="Faris Ansara" userId="f1fb6f02-c5a9-41b5-a648-44b944ca7a10" providerId="ADAL" clId="{7555B094-BAD8-491C-A4F3-DE50DED7FAD8}" dt="2024-04-18T19:55:20.130" v="5164" actId="20577"/>
          <ac:spMkLst>
            <pc:docMk/>
            <pc:sldMk cId="204214977" sldId="259"/>
            <ac:spMk id="3" creationId="{2CC08F8F-8757-8448-5E25-289DEFAD6933}"/>
          </ac:spMkLst>
        </pc:spChg>
        <pc:picChg chg="add mod">
          <ac:chgData name="Faris Ansara" userId="f1fb6f02-c5a9-41b5-a648-44b944ca7a10" providerId="ADAL" clId="{7555B094-BAD8-491C-A4F3-DE50DED7FAD8}" dt="2024-04-19T15:18:43.413" v="13977"/>
          <ac:picMkLst>
            <pc:docMk/>
            <pc:sldMk cId="204214977" sldId="259"/>
            <ac:picMk id="5" creationId="{9875C50A-D3C7-E751-2668-FD4B8F155C27}"/>
          </ac:picMkLst>
        </pc:picChg>
      </pc:sldChg>
      <pc:sldChg chg="addSp modSp new mod setBg modNotesTx">
        <pc:chgData name="Faris Ansara" userId="f1fb6f02-c5a9-41b5-a648-44b944ca7a10" providerId="ADAL" clId="{7555B094-BAD8-491C-A4F3-DE50DED7FAD8}" dt="2024-04-19T15:18:43.413" v="13977"/>
        <pc:sldMkLst>
          <pc:docMk/>
          <pc:sldMk cId="250987352" sldId="260"/>
        </pc:sldMkLst>
        <pc:spChg chg="mod">
          <ac:chgData name="Faris Ansara" userId="f1fb6f02-c5a9-41b5-a648-44b944ca7a10" providerId="ADAL" clId="{7555B094-BAD8-491C-A4F3-DE50DED7FAD8}" dt="2024-04-19T13:01:58.255" v="7984" actId="1076"/>
          <ac:spMkLst>
            <pc:docMk/>
            <pc:sldMk cId="250987352" sldId="260"/>
            <ac:spMk id="2" creationId="{44C9204F-09D6-55EA-AC23-409EFE25C0E3}"/>
          </ac:spMkLst>
        </pc:spChg>
        <pc:spChg chg="mod">
          <ac:chgData name="Faris Ansara" userId="f1fb6f02-c5a9-41b5-a648-44b944ca7a10" providerId="ADAL" clId="{7555B094-BAD8-491C-A4F3-DE50DED7FAD8}" dt="2024-04-19T14:10:09.993" v="9687" actId="14100"/>
          <ac:spMkLst>
            <pc:docMk/>
            <pc:sldMk cId="250987352" sldId="260"/>
            <ac:spMk id="3" creationId="{3D62BA12-F2BC-CFDC-4A02-7D5572992111}"/>
          </ac:spMkLst>
        </pc:spChg>
        <pc:spChg chg="add">
          <ac:chgData name="Faris Ansara" userId="f1fb6f02-c5a9-41b5-a648-44b944ca7a10" providerId="ADAL" clId="{7555B094-BAD8-491C-A4F3-DE50DED7FAD8}" dt="2024-04-18T14:08:10.922" v="2238" actId="26606"/>
          <ac:spMkLst>
            <pc:docMk/>
            <pc:sldMk cId="250987352" sldId="260"/>
            <ac:spMk id="8" creationId="{987A0FBA-CC04-4256-A8EB-BB3C543E989C}"/>
          </ac:spMkLst>
        </pc:spChg>
        <pc:spChg chg="add">
          <ac:chgData name="Faris Ansara" userId="f1fb6f02-c5a9-41b5-a648-44b944ca7a10" providerId="ADAL" clId="{7555B094-BAD8-491C-A4F3-DE50DED7FAD8}" dt="2024-04-18T14:08:10.922" v="2238" actId="26606"/>
          <ac:spMkLst>
            <pc:docMk/>
            <pc:sldMk cId="250987352" sldId="260"/>
            <ac:spMk id="10" creationId="{87733DA8-1BFC-4737-831B-54DCFE42D60A}"/>
          </ac:spMkLst>
        </pc:spChg>
        <pc:spChg chg="add">
          <ac:chgData name="Faris Ansara" userId="f1fb6f02-c5a9-41b5-a648-44b944ca7a10" providerId="ADAL" clId="{7555B094-BAD8-491C-A4F3-DE50DED7FAD8}" dt="2024-04-18T14:08:10.922" v="2238" actId="26606"/>
          <ac:spMkLst>
            <pc:docMk/>
            <pc:sldMk cId="250987352" sldId="260"/>
            <ac:spMk id="12" creationId="{01A4B593-070B-4B49-B02E-B71243FA53B5}"/>
          </ac:spMkLst>
        </pc:spChg>
        <pc:spChg chg="add">
          <ac:chgData name="Faris Ansara" userId="f1fb6f02-c5a9-41b5-a648-44b944ca7a10" providerId="ADAL" clId="{7555B094-BAD8-491C-A4F3-DE50DED7FAD8}" dt="2024-04-18T14:08:10.922" v="2238" actId="26606"/>
          <ac:spMkLst>
            <pc:docMk/>
            <pc:sldMk cId="250987352" sldId="260"/>
            <ac:spMk id="14" creationId="{63165769-7A47-4E0F-825D-AF1179DF680B}"/>
          </ac:spMkLst>
        </pc:spChg>
        <pc:picChg chg="add mod">
          <ac:chgData name="Faris Ansara" userId="f1fb6f02-c5a9-41b5-a648-44b944ca7a10" providerId="ADAL" clId="{7555B094-BAD8-491C-A4F3-DE50DED7FAD8}" dt="2024-04-19T15:18:43.413" v="13977"/>
          <ac:picMkLst>
            <pc:docMk/>
            <pc:sldMk cId="250987352" sldId="260"/>
            <ac:picMk id="5" creationId="{1CEB3E4E-5A6D-1235-FDA6-C17D275C1B6B}"/>
          </ac:picMkLst>
        </pc:picChg>
      </pc:sldChg>
      <pc:sldChg chg="addSp modSp new mod setBg modNotesTx">
        <pc:chgData name="Faris Ansara" userId="f1fb6f02-c5a9-41b5-a648-44b944ca7a10" providerId="ADAL" clId="{7555B094-BAD8-491C-A4F3-DE50DED7FAD8}" dt="2024-04-19T15:18:43.413" v="13977"/>
        <pc:sldMkLst>
          <pc:docMk/>
          <pc:sldMk cId="831244080" sldId="261"/>
        </pc:sldMkLst>
        <pc:spChg chg="mod ord">
          <ac:chgData name="Faris Ansara" userId="f1fb6f02-c5a9-41b5-a648-44b944ca7a10" providerId="ADAL" clId="{7555B094-BAD8-491C-A4F3-DE50DED7FAD8}" dt="2024-04-18T14:07:57.192" v="2237" actId="26606"/>
          <ac:spMkLst>
            <pc:docMk/>
            <pc:sldMk cId="831244080" sldId="261"/>
            <ac:spMk id="2" creationId="{5117FE6A-CF9D-AAEB-0284-7B6FC498F7A3}"/>
          </ac:spMkLst>
        </pc:spChg>
        <pc:spChg chg="mod">
          <ac:chgData name="Faris Ansara" userId="f1fb6f02-c5a9-41b5-a648-44b944ca7a10" providerId="ADAL" clId="{7555B094-BAD8-491C-A4F3-DE50DED7FAD8}" dt="2024-04-19T12:48:28.427" v="7312" actId="20577"/>
          <ac:spMkLst>
            <pc:docMk/>
            <pc:sldMk cId="831244080" sldId="261"/>
            <ac:spMk id="3" creationId="{0C889CBE-9D0A-C383-C52A-4D18F95CBA70}"/>
          </ac:spMkLst>
        </pc:spChg>
        <pc:spChg chg="add">
          <ac:chgData name="Faris Ansara" userId="f1fb6f02-c5a9-41b5-a648-44b944ca7a10" providerId="ADAL" clId="{7555B094-BAD8-491C-A4F3-DE50DED7FAD8}" dt="2024-04-18T14:07:57.192" v="2237" actId="26606"/>
          <ac:spMkLst>
            <pc:docMk/>
            <pc:sldMk cId="831244080" sldId="261"/>
            <ac:spMk id="9" creationId="{987A0FBA-CC04-4256-A8EB-BB3C543E989C}"/>
          </ac:spMkLst>
        </pc:spChg>
        <pc:spChg chg="add">
          <ac:chgData name="Faris Ansara" userId="f1fb6f02-c5a9-41b5-a648-44b944ca7a10" providerId="ADAL" clId="{7555B094-BAD8-491C-A4F3-DE50DED7FAD8}" dt="2024-04-18T14:07:57.192" v="2237" actId="26606"/>
          <ac:spMkLst>
            <pc:docMk/>
            <pc:sldMk cId="831244080" sldId="261"/>
            <ac:spMk id="11" creationId="{E633B38B-B87A-4288-A20F-0223A6C27A5A}"/>
          </ac:spMkLst>
        </pc:spChg>
        <pc:picChg chg="add">
          <ac:chgData name="Faris Ansara" userId="f1fb6f02-c5a9-41b5-a648-44b944ca7a10" providerId="ADAL" clId="{7555B094-BAD8-491C-A4F3-DE50DED7FAD8}" dt="2024-04-18T14:07:57.192" v="2237" actId="26606"/>
          <ac:picMkLst>
            <pc:docMk/>
            <pc:sldMk cId="831244080" sldId="261"/>
            <ac:picMk id="5" creationId="{D1D9CF8E-902B-29CB-771E-B68E2714AD7F}"/>
          </ac:picMkLst>
        </pc:picChg>
        <pc:picChg chg="add mod">
          <ac:chgData name="Faris Ansara" userId="f1fb6f02-c5a9-41b5-a648-44b944ca7a10" providerId="ADAL" clId="{7555B094-BAD8-491C-A4F3-DE50DED7FAD8}" dt="2024-04-19T15:18:43.413" v="13977"/>
          <ac:picMkLst>
            <pc:docMk/>
            <pc:sldMk cId="831244080" sldId="261"/>
            <ac:picMk id="6" creationId="{B3DEC10A-E102-6A6C-0683-6B5DC2333630}"/>
          </ac:picMkLst>
        </pc:picChg>
      </pc:sldChg>
      <pc:sldChg chg="addSp delSp modSp new mod setBg modNotesTx">
        <pc:chgData name="Faris Ansara" userId="f1fb6f02-c5a9-41b5-a648-44b944ca7a10" providerId="ADAL" clId="{7555B094-BAD8-491C-A4F3-DE50DED7FAD8}" dt="2024-04-19T15:18:43.413" v="13977"/>
        <pc:sldMkLst>
          <pc:docMk/>
          <pc:sldMk cId="709304457" sldId="262"/>
        </pc:sldMkLst>
        <pc:spChg chg="mod ord">
          <ac:chgData name="Faris Ansara" userId="f1fb6f02-c5a9-41b5-a648-44b944ca7a10" providerId="ADAL" clId="{7555B094-BAD8-491C-A4F3-DE50DED7FAD8}" dt="2024-04-18T14:09:13.772" v="2252" actId="26606"/>
          <ac:spMkLst>
            <pc:docMk/>
            <pc:sldMk cId="709304457" sldId="262"/>
            <ac:spMk id="2" creationId="{2871E01F-CD06-3A40-91C0-00F159A5527A}"/>
          </ac:spMkLst>
        </pc:spChg>
        <pc:spChg chg="mod">
          <ac:chgData name="Faris Ansara" userId="f1fb6f02-c5a9-41b5-a648-44b944ca7a10" providerId="ADAL" clId="{7555B094-BAD8-491C-A4F3-DE50DED7FAD8}" dt="2024-04-19T13:24:14.160" v="8698" actId="20577"/>
          <ac:spMkLst>
            <pc:docMk/>
            <pc:sldMk cId="709304457" sldId="262"/>
            <ac:spMk id="3" creationId="{007322FF-9FC7-4B09-5D2D-A7830C097F68}"/>
          </ac:spMkLst>
        </pc:spChg>
        <pc:spChg chg="add del">
          <ac:chgData name="Faris Ansara" userId="f1fb6f02-c5a9-41b5-a648-44b944ca7a10" providerId="ADAL" clId="{7555B094-BAD8-491C-A4F3-DE50DED7FAD8}" dt="2024-04-18T14:09:13.772" v="2252" actId="26606"/>
          <ac:spMkLst>
            <pc:docMk/>
            <pc:sldMk cId="709304457" sldId="262"/>
            <ac:spMk id="9" creationId="{987A0FBA-CC04-4256-A8EB-BB3C543E989C}"/>
          </ac:spMkLst>
        </pc:spChg>
        <pc:spChg chg="add del">
          <ac:chgData name="Faris Ansara" userId="f1fb6f02-c5a9-41b5-a648-44b944ca7a10" providerId="ADAL" clId="{7555B094-BAD8-491C-A4F3-DE50DED7FAD8}" dt="2024-04-18T14:09:13.772" v="2252" actId="26606"/>
          <ac:spMkLst>
            <pc:docMk/>
            <pc:sldMk cId="709304457" sldId="262"/>
            <ac:spMk id="11" creationId="{3362A0EA-3E81-4464-94B8-70BE5870EDC0}"/>
          </ac:spMkLst>
        </pc:spChg>
        <pc:spChg chg="add del">
          <ac:chgData name="Faris Ansara" userId="f1fb6f02-c5a9-41b5-a648-44b944ca7a10" providerId="ADAL" clId="{7555B094-BAD8-491C-A4F3-DE50DED7FAD8}" dt="2024-04-18T14:09:04.722" v="2247" actId="26606"/>
          <ac:spMkLst>
            <pc:docMk/>
            <pc:sldMk cId="709304457" sldId="262"/>
            <ac:spMk id="16" creationId="{987A0FBA-CC04-4256-A8EB-BB3C543E989C}"/>
          </ac:spMkLst>
        </pc:spChg>
        <pc:spChg chg="add del">
          <ac:chgData name="Faris Ansara" userId="f1fb6f02-c5a9-41b5-a648-44b944ca7a10" providerId="ADAL" clId="{7555B094-BAD8-491C-A4F3-DE50DED7FAD8}" dt="2024-04-18T14:09:04.722" v="2247" actId="26606"/>
          <ac:spMkLst>
            <pc:docMk/>
            <pc:sldMk cId="709304457" sldId="262"/>
            <ac:spMk id="18" creationId="{B423BB46-9386-40B6-B6A8-70CDDE73419B}"/>
          </ac:spMkLst>
        </pc:spChg>
        <pc:spChg chg="add del">
          <ac:chgData name="Faris Ansara" userId="f1fb6f02-c5a9-41b5-a648-44b944ca7a10" providerId="ADAL" clId="{7555B094-BAD8-491C-A4F3-DE50DED7FAD8}" dt="2024-04-18T14:09:08.542" v="2249" actId="26606"/>
          <ac:spMkLst>
            <pc:docMk/>
            <pc:sldMk cId="709304457" sldId="262"/>
            <ac:spMk id="20" creationId="{3362A0EA-3E81-4464-94B8-70BE5870EDC0}"/>
          </ac:spMkLst>
        </pc:spChg>
        <pc:spChg chg="add del">
          <ac:chgData name="Faris Ansara" userId="f1fb6f02-c5a9-41b5-a648-44b944ca7a10" providerId="ADAL" clId="{7555B094-BAD8-491C-A4F3-DE50DED7FAD8}" dt="2024-04-18T14:09:08.542" v="2249" actId="26606"/>
          <ac:spMkLst>
            <pc:docMk/>
            <pc:sldMk cId="709304457" sldId="262"/>
            <ac:spMk id="21" creationId="{987A0FBA-CC04-4256-A8EB-BB3C543E989C}"/>
          </ac:spMkLst>
        </pc:spChg>
        <pc:spChg chg="add del">
          <ac:chgData name="Faris Ansara" userId="f1fb6f02-c5a9-41b5-a648-44b944ca7a10" providerId="ADAL" clId="{7555B094-BAD8-491C-A4F3-DE50DED7FAD8}" dt="2024-04-18T14:09:08.542" v="2249" actId="26606"/>
          <ac:spMkLst>
            <pc:docMk/>
            <pc:sldMk cId="709304457" sldId="262"/>
            <ac:spMk id="22" creationId="{3D065C6D-EB42-400B-99C4-D0ACE936F6C3}"/>
          </ac:spMkLst>
        </pc:spChg>
        <pc:spChg chg="add del">
          <ac:chgData name="Faris Ansara" userId="f1fb6f02-c5a9-41b5-a648-44b944ca7a10" providerId="ADAL" clId="{7555B094-BAD8-491C-A4F3-DE50DED7FAD8}" dt="2024-04-18T14:09:13.767" v="2251" actId="26606"/>
          <ac:spMkLst>
            <pc:docMk/>
            <pc:sldMk cId="709304457" sldId="262"/>
            <ac:spMk id="24" creationId="{987A0FBA-CC04-4256-A8EB-BB3C543E989C}"/>
          </ac:spMkLst>
        </pc:spChg>
        <pc:spChg chg="add del">
          <ac:chgData name="Faris Ansara" userId="f1fb6f02-c5a9-41b5-a648-44b944ca7a10" providerId="ADAL" clId="{7555B094-BAD8-491C-A4F3-DE50DED7FAD8}" dt="2024-04-18T14:09:13.767" v="2251" actId="26606"/>
          <ac:spMkLst>
            <pc:docMk/>
            <pc:sldMk cId="709304457" sldId="262"/>
            <ac:spMk id="25" creationId="{3B415D11-6899-4C75-BEAD-79C4656DC0A2}"/>
          </ac:spMkLst>
        </pc:spChg>
        <pc:spChg chg="add del">
          <ac:chgData name="Faris Ansara" userId="f1fb6f02-c5a9-41b5-a648-44b944ca7a10" providerId="ADAL" clId="{7555B094-BAD8-491C-A4F3-DE50DED7FAD8}" dt="2024-04-18T14:09:13.767" v="2251" actId="26606"/>
          <ac:spMkLst>
            <pc:docMk/>
            <pc:sldMk cId="709304457" sldId="262"/>
            <ac:spMk id="26" creationId="{A3BFB3E6-2D9E-4A5C-826F-44A91F59778D}"/>
          </ac:spMkLst>
        </pc:spChg>
        <pc:spChg chg="add">
          <ac:chgData name="Faris Ansara" userId="f1fb6f02-c5a9-41b5-a648-44b944ca7a10" providerId="ADAL" clId="{7555B094-BAD8-491C-A4F3-DE50DED7FAD8}" dt="2024-04-18T14:09:13.772" v="2252" actId="26606"/>
          <ac:spMkLst>
            <pc:docMk/>
            <pc:sldMk cId="709304457" sldId="262"/>
            <ac:spMk id="28" creationId="{987A0FBA-CC04-4256-A8EB-BB3C543E989C}"/>
          </ac:spMkLst>
        </pc:spChg>
        <pc:spChg chg="add">
          <ac:chgData name="Faris Ansara" userId="f1fb6f02-c5a9-41b5-a648-44b944ca7a10" providerId="ADAL" clId="{7555B094-BAD8-491C-A4F3-DE50DED7FAD8}" dt="2024-04-18T14:09:13.772" v="2252" actId="26606"/>
          <ac:spMkLst>
            <pc:docMk/>
            <pc:sldMk cId="709304457" sldId="262"/>
            <ac:spMk id="29" creationId="{66FC6F62-FEC6-45C4-B697-39FDA62A9666}"/>
          </ac:spMkLst>
        </pc:spChg>
        <pc:grpChg chg="add">
          <ac:chgData name="Faris Ansara" userId="f1fb6f02-c5a9-41b5-a648-44b944ca7a10" providerId="ADAL" clId="{7555B094-BAD8-491C-A4F3-DE50DED7FAD8}" dt="2024-04-18T14:09:13.772" v="2252" actId="26606"/>
          <ac:grpSpMkLst>
            <pc:docMk/>
            <pc:sldMk cId="709304457" sldId="262"/>
            <ac:grpSpMk id="30" creationId="{F8D7210F-BCFD-46C1-9A2C-3717368B1A78}"/>
          </ac:grpSpMkLst>
        </pc:grpChg>
        <pc:picChg chg="add mod ord">
          <ac:chgData name="Faris Ansara" userId="f1fb6f02-c5a9-41b5-a648-44b944ca7a10" providerId="ADAL" clId="{7555B094-BAD8-491C-A4F3-DE50DED7FAD8}" dt="2024-04-18T14:09:13.772" v="2252" actId="26606"/>
          <ac:picMkLst>
            <pc:docMk/>
            <pc:sldMk cId="709304457" sldId="262"/>
            <ac:picMk id="5" creationId="{13AA7394-6261-BAB7-4E6A-9A5BCA3AF882}"/>
          </ac:picMkLst>
        </pc:picChg>
        <pc:picChg chg="add mod">
          <ac:chgData name="Faris Ansara" userId="f1fb6f02-c5a9-41b5-a648-44b944ca7a10" providerId="ADAL" clId="{7555B094-BAD8-491C-A4F3-DE50DED7FAD8}" dt="2024-04-19T15:18:43.413" v="13977"/>
          <ac:picMkLst>
            <pc:docMk/>
            <pc:sldMk cId="709304457" sldId="262"/>
            <ac:picMk id="6" creationId="{FD03E996-023B-8E36-44EF-6B267012FA07}"/>
          </ac:picMkLst>
        </pc:picChg>
      </pc:sldChg>
      <pc:sldChg chg="addSp delSp modSp new mod setBg chgLayout modNotesTx">
        <pc:chgData name="Faris Ansara" userId="f1fb6f02-c5a9-41b5-a648-44b944ca7a10" providerId="ADAL" clId="{7555B094-BAD8-491C-A4F3-DE50DED7FAD8}" dt="2024-04-19T15:18:43.413" v="13977"/>
        <pc:sldMkLst>
          <pc:docMk/>
          <pc:sldMk cId="2638051809" sldId="263"/>
        </pc:sldMkLst>
        <pc:spChg chg="mod ord">
          <ac:chgData name="Faris Ansara" userId="f1fb6f02-c5a9-41b5-a648-44b944ca7a10" providerId="ADAL" clId="{7555B094-BAD8-491C-A4F3-DE50DED7FAD8}" dt="2024-04-18T14:09:28.502" v="2253" actId="26606"/>
          <ac:spMkLst>
            <pc:docMk/>
            <pc:sldMk cId="2638051809" sldId="263"/>
            <ac:spMk id="2" creationId="{F84C6226-C584-C536-AA7D-41C9A7CE3656}"/>
          </ac:spMkLst>
        </pc:spChg>
        <pc:spChg chg="mod ord">
          <ac:chgData name="Faris Ansara" userId="f1fb6f02-c5a9-41b5-a648-44b944ca7a10" providerId="ADAL" clId="{7555B094-BAD8-491C-A4F3-DE50DED7FAD8}" dt="2024-04-19T13:59:53.786" v="9337"/>
          <ac:spMkLst>
            <pc:docMk/>
            <pc:sldMk cId="2638051809" sldId="263"/>
            <ac:spMk id="3" creationId="{2E4361E7-5B6D-3BCA-9212-9BE9ABCABE50}"/>
          </ac:spMkLst>
        </pc:spChg>
        <pc:spChg chg="add del">
          <ac:chgData name="Faris Ansara" userId="f1fb6f02-c5a9-41b5-a648-44b944ca7a10" providerId="ADAL" clId="{7555B094-BAD8-491C-A4F3-DE50DED7FAD8}" dt="2024-04-18T14:10:13.672" v="2258" actId="26606"/>
          <ac:spMkLst>
            <pc:docMk/>
            <pc:sldMk cId="2638051809" sldId="263"/>
            <ac:spMk id="9" creationId="{987A0FBA-CC04-4256-A8EB-BB3C543E989C}"/>
          </ac:spMkLst>
        </pc:spChg>
        <pc:spChg chg="add del">
          <ac:chgData name="Faris Ansara" userId="f1fb6f02-c5a9-41b5-a648-44b944ca7a10" providerId="ADAL" clId="{7555B094-BAD8-491C-A4F3-DE50DED7FAD8}" dt="2024-04-18T14:10:13.672" v="2258" actId="26606"/>
          <ac:spMkLst>
            <pc:docMk/>
            <pc:sldMk cId="2638051809" sldId="263"/>
            <ac:spMk id="11" creationId="{3362A0EA-3E81-4464-94B8-70BE5870EDC0}"/>
          </ac:spMkLst>
        </pc:spChg>
        <pc:spChg chg="add">
          <ac:chgData name="Faris Ansara" userId="f1fb6f02-c5a9-41b5-a648-44b944ca7a10" providerId="ADAL" clId="{7555B094-BAD8-491C-A4F3-DE50DED7FAD8}" dt="2024-04-18T14:10:13.672" v="2258" actId="26606"/>
          <ac:spMkLst>
            <pc:docMk/>
            <pc:sldMk cId="2638051809" sldId="263"/>
            <ac:spMk id="18" creationId="{987A0FBA-CC04-4256-A8EB-BB3C543E989C}"/>
          </ac:spMkLst>
        </pc:spChg>
        <pc:spChg chg="add">
          <ac:chgData name="Faris Ansara" userId="f1fb6f02-c5a9-41b5-a648-44b944ca7a10" providerId="ADAL" clId="{7555B094-BAD8-491C-A4F3-DE50DED7FAD8}" dt="2024-04-18T14:10:13.672" v="2258" actId="26606"/>
          <ac:spMkLst>
            <pc:docMk/>
            <pc:sldMk cId="2638051809" sldId="263"/>
            <ac:spMk id="20" creationId="{3D065C6D-EB42-400B-99C4-D0ACE936F6C3}"/>
          </ac:spMkLst>
        </pc:spChg>
        <pc:spChg chg="add">
          <ac:chgData name="Faris Ansara" userId="f1fb6f02-c5a9-41b5-a648-44b944ca7a10" providerId="ADAL" clId="{7555B094-BAD8-491C-A4F3-DE50DED7FAD8}" dt="2024-04-18T14:10:13.672" v="2258" actId="26606"/>
          <ac:spMkLst>
            <pc:docMk/>
            <pc:sldMk cId="2638051809" sldId="263"/>
            <ac:spMk id="22" creationId="{3362A0EA-3E81-4464-94B8-70BE5870EDC0}"/>
          </ac:spMkLst>
        </pc:spChg>
        <pc:picChg chg="add del">
          <ac:chgData name="Faris Ansara" userId="f1fb6f02-c5a9-41b5-a648-44b944ca7a10" providerId="ADAL" clId="{7555B094-BAD8-491C-A4F3-DE50DED7FAD8}" dt="2024-04-18T14:10:07.862" v="2257" actId="478"/>
          <ac:picMkLst>
            <pc:docMk/>
            <pc:sldMk cId="2638051809" sldId="263"/>
            <ac:picMk id="5" creationId="{546F9D45-B2F4-39F7-A8FA-D88EC85E3827}"/>
          </ac:picMkLst>
        </pc:picChg>
        <pc:picChg chg="add mod">
          <ac:chgData name="Faris Ansara" userId="f1fb6f02-c5a9-41b5-a648-44b944ca7a10" providerId="ADAL" clId="{7555B094-BAD8-491C-A4F3-DE50DED7FAD8}" dt="2024-04-19T15:18:43.413" v="13977"/>
          <ac:picMkLst>
            <pc:docMk/>
            <pc:sldMk cId="2638051809" sldId="263"/>
            <ac:picMk id="6" creationId="{03AE1650-1C99-A12A-44BA-1571EA405EA4}"/>
          </ac:picMkLst>
        </pc:picChg>
        <pc:picChg chg="add">
          <ac:chgData name="Faris Ansara" userId="f1fb6f02-c5a9-41b5-a648-44b944ca7a10" providerId="ADAL" clId="{7555B094-BAD8-491C-A4F3-DE50DED7FAD8}" dt="2024-04-18T14:10:13.672" v="2258" actId="26606"/>
          <ac:picMkLst>
            <pc:docMk/>
            <pc:sldMk cId="2638051809" sldId="263"/>
            <ac:picMk id="15" creationId="{AA3E43D7-6712-3CA5-908A-6FABCDFC02C5}"/>
          </ac:picMkLst>
        </pc:picChg>
      </pc:sldChg>
      <pc:sldChg chg="addSp delSp modSp new mod setBg delDesignElem chgLayout modNotesTx">
        <pc:chgData name="Faris Ansara" userId="f1fb6f02-c5a9-41b5-a648-44b944ca7a10" providerId="ADAL" clId="{7555B094-BAD8-491C-A4F3-DE50DED7FAD8}" dt="2024-04-19T15:18:43.413" v="13977"/>
        <pc:sldMkLst>
          <pc:docMk/>
          <pc:sldMk cId="2938232881" sldId="264"/>
        </pc:sldMkLst>
        <pc:spChg chg="mod ord">
          <ac:chgData name="Faris Ansara" userId="f1fb6f02-c5a9-41b5-a648-44b944ca7a10" providerId="ADAL" clId="{7555B094-BAD8-491C-A4F3-DE50DED7FAD8}" dt="2024-04-18T18:06:14.826" v="3494" actId="26606"/>
          <ac:spMkLst>
            <pc:docMk/>
            <pc:sldMk cId="2938232881" sldId="264"/>
            <ac:spMk id="2" creationId="{0790F23E-DC42-5C1F-E625-DD65C09FFAEF}"/>
          </ac:spMkLst>
        </pc:spChg>
        <pc:spChg chg="del mod">
          <ac:chgData name="Faris Ansara" userId="f1fb6f02-c5a9-41b5-a648-44b944ca7a10" providerId="ADAL" clId="{7555B094-BAD8-491C-A4F3-DE50DED7FAD8}" dt="2024-04-18T17:57:08.516" v="2840" actId="478"/>
          <ac:spMkLst>
            <pc:docMk/>
            <pc:sldMk cId="2938232881" sldId="264"/>
            <ac:spMk id="3" creationId="{DA723E72-FAE3-82A0-90DB-58420C85C36B}"/>
          </ac:spMkLst>
        </pc:spChg>
        <pc:spChg chg="add mod ord">
          <ac:chgData name="Faris Ansara" userId="f1fb6f02-c5a9-41b5-a648-44b944ca7a10" providerId="ADAL" clId="{7555B094-BAD8-491C-A4F3-DE50DED7FAD8}" dt="2024-04-18T18:06:49.586" v="3497" actId="14100"/>
          <ac:spMkLst>
            <pc:docMk/>
            <pc:sldMk cId="2938232881" sldId="264"/>
            <ac:spMk id="6" creationId="{4F5443A1-23FC-DAFE-6CEB-0C77A824D51D}"/>
          </ac:spMkLst>
        </pc:spChg>
        <pc:spChg chg="add del">
          <ac:chgData name="Faris Ansara" userId="f1fb6f02-c5a9-41b5-a648-44b944ca7a10" providerId="ADAL" clId="{7555B094-BAD8-491C-A4F3-DE50DED7FAD8}" dt="2024-04-18T14:06:04.322" v="2226" actId="26606"/>
          <ac:spMkLst>
            <pc:docMk/>
            <pc:sldMk cId="2938232881" sldId="264"/>
            <ac:spMk id="10" creationId="{A6EF5A53-0A64-4CA5-B9C7-1CB97CB5CF1C}"/>
          </ac:spMkLst>
        </pc:spChg>
        <pc:spChg chg="add">
          <ac:chgData name="Faris Ansara" userId="f1fb6f02-c5a9-41b5-a648-44b944ca7a10" providerId="ADAL" clId="{7555B094-BAD8-491C-A4F3-DE50DED7FAD8}" dt="2024-04-18T18:06:14.826" v="3494" actId="26606"/>
          <ac:spMkLst>
            <pc:docMk/>
            <pc:sldMk cId="2938232881" sldId="264"/>
            <ac:spMk id="11" creationId="{987A0FBA-CC04-4256-A8EB-BB3C543E989C}"/>
          </ac:spMkLst>
        </pc:spChg>
        <pc:spChg chg="add del">
          <ac:chgData name="Faris Ansara" userId="f1fb6f02-c5a9-41b5-a648-44b944ca7a10" providerId="ADAL" clId="{7555B094-BAD8-491C-A4F3-DE50DED7FAD8}" dt="2024-04-18T14:06:04.322" v="2226" actId="26606"/>
          <ac:spMkLst>
            <pc:docMk/>
            <pc:sldMk cId="2938232881" sldId="264"/>
            <ac:spMk id="12" creationId="{34ABFBEA-4EB0-4D02-A2C0-1733CD3D6F12}"/>
          </ac:spMkLst>
        </pc:spChg>
        <pc:spChg chg="add">
          <ac:chgData name="Faris Ansara" userId="f1fb6f02-c5a9-41b5-a648-44b944ca7a10" providerId="ADAL" clId="{7555B094-BAD8-491C-A4F3-DE50DED7FAD8}" dt="2024-04-18T18:06:14.826" v="3494" actId="26606"/>
          <ac:spMkLst>
            <pc:docMk/>
            <pc:sldMk cId="2938232881" sldId="264"/>
            <ac:spMk id="13" creationId="{3D065C6D-EB42-400B-99C4-D0ACE936F6C3}"/>
          </ac:spMkLst>
        </pc:spChg>
        <pc:spChg chg="add del">
          <ac:chgData name="Faris Ansara" userId="f1fb6f02-c5a9-41b5-a648-44b944ca7a10" providerId="ADAL" clId="{7555B094-BAD8-491C-A4F3-DE50DED7FAD8}" dt="2024-04-18T14:06:04.322" v="2226" actId="26606"/>
          <ac:spMkLst>
            <pc:docMk/>
            <pc:sldMk cId="2938232881" sldId="264"/>
            <ac:spMk id="14" creationId="{19E083F6-57F4-487B-A766-EA0462B1EED8}"/>
          </ac:spMkLst>
        </pc:spChg>
        <pc:spChg chg="add">
          <ac:chgData name="Faris Ansara" userId="f1fb6f02-c5a9-41b5-a648-44b944ca7a10" providerId="ADAL" clId="{7555B094-BAD8-491C-A4F3-DE50DED7FAD8}" dt="2024-04-18T18:06:14.826" v="3494" actId="26606"/>
          <ac:spMkLst>
            <pc:docMk/>
            <pc:sldMk cId="2938232881" sldId="264"/>
            <ac:spMk id="15" creationId="{3362A0EA-3E81-4464-94B8-70BE5870EDC0}"/>
          </ac:spMkLst>
        </pc:spChg>
        <pc:spChg chg="add del">
          <ac:chgData name="Faris Ansara" userId="f1fb6f02-c5a9-41b5-a648-44b944ca7a10" providerId="ADAL" clId="{7555B094-BAD8-491C-A4F3-DE50DED7FAD8}" dt="2024-04-18T14:06:04.322" v="2226" actId="26606"/>
          <ac:spMkLst>
            <pc:docMk/>
            <pc:sldMk cId="2938232881" sldId="264"/>
            <ac:spMk id="16" creationId="{7A18C9FB-EC4C-4DAE-8F7D-C6E5AF607958}"/>
          </ac:spMkLst>
        </pc:spChg>
        <pc:spChg chg="add del">
          <ac:chgData name="Faris Ansara" userId="f1fb6f02-c5a9-41b5-a648-44b944ca7a10" providerId="ADAL" clId="{7555B094-BAD8-491C-A4F3-DE50DED7FAD8}" dt="2024-04-18T14:06:04.322" v="2226" actId="26606"/>
          <ac:spMkLst>
            <pc:docMk/>
            <pc:sldMk cId="2938232881" sldId="264"/>
            <ac:spMk id="18" creationId="{1F6676B4-2004-4CAD-A308-84DA59F2F982}"/>
          </ac:spMkLst>
        </pc:spChg>
        <pc:spChg chg="add del">
          <ac:chgData name="Faris Ansara" userId="f1fb6f02-c5a9-41b5-a648-44b944ca7a10" providerId="ADAL" clId="{7555B094-BAD8-491C-A4F3-DE50DED7FAD8}" dt="2024-04-18T14:06:04.322" v="2226" actId="26606"/>
          <ac:spMkLst>
            <pc:docMk/>
            <pc:sldMk cId="2938232881" sldId="264"/>
            <ac:spMk id="20" creationId="{3DC8DFAE-D351-4C9E-B50E-9D415540409A}"/>
          </ac:spMkLst>
        </pc:spChg>
        <pc:spChg chg="add del">
          <ac:chgData name="Faris Ansara" userId="f1fb6f02-c5a9-41b5-a648-44b944ca7a10" providerId="ADAL" clId="{7555B094-BAD8-491C-A4F3-DE50DED7FAD8}" dt="2024-04-18T17:57:14.006" v="2841" actId="26606"/>
          <ac:spMkLst>
            <pc:docMk/>
            <pc:sldMk cId="2938232881" sldId="264"/>
            <ac:spMk id="25" creationId="{A6EF5A53-0A64-4CA5-B9C7-1CB97CB5CF1C}"/>
          </ac:spMkLst>
        </pc:spChg>
        <pc:spChg chg="add del">
          <ac:chgData name="Faris Ansara" userId="f1fb6f02-c5a9-41b5-a648-44b944ca7a10" providerId="ADAL" clId="{7555B094-BAD8-491C-A4F3-DE50DED7FAD8}" dt="2024-04-18T17:57:14.006" v="2841" actId="26606"/>
          <ac:spMkLst>
            <pc:docMk/>
            <pc:sldMk cId="2938232881" sldId="264"/>
            <ac:spMk id="27" creationId="{34ABFBEA-4EB0-4D02-A2C0-1733CD3D6F12}"/>
          </ac:spMkLst>
        </pc:spChg>
        <pc:spChg chg="add del">
          <ac:chgData name="Faris Ansara" userId="f1fb6f02-c5a9-41b5-a648-44b944ca7a10" providerId="ADAL" clId="{7555B094-BAD8-491C-A4F3-DE50DED7FAD8}" dt="2024-04-18T17:57:14.006" v="2841" actId="26606"/>
          <ac:spMkLst>
            <pc:docMk/>
            <pc:sldMk cId="2938232881" sldId="264"/>
            <ac:spMk id="29" creationId="{19E083F6-57F4-487B-A766-EA0462B1EED8}"/>
          </ac:spMkLst>
        </pc:spChg>
        <pc:spChg chg="add del">
          <ac:chgData name="Faris Ansara" userId="f1fb6f02-c5a9-41b5-a648-44b944ca7a10" providerId="ADAL" clId="{7555B094-BAD8-491C-A4F3-DE50DED7FAD8}" dt="2024-04-18T17:57:14.006" v="2841" actId="26606"/>
          <ac:spMkLst>
            <pc:docMk/>
            <pc:sldMk cId="2938232881" sldId="264"/>
            <ac:spMk id="31" creationId="{7A18C9FB-EC4C-4DAE-8F7D-C6E5AF607958}"/>
          </ac:spMkLst>
        </pc:spChg>
        <pc:spChg chg="add del">
          <ac:chgData name="Faris Ansara" userId="f1fb6f02-c5a9-41b5-a648-44b944ca7a10" providerId="ADAL" clId="{7555B094-BAD8-491C-A4F3-DE50DED7FAD8}" dt="2024-04-18T17:57:14.006" v="2841" actId="26606"/>
          <ac:spMkLst>
            <pc:docMk/>
            <pc:sldMk cId="2938232881" sldId="264"/>
            <ac:spMk id="33" creationId="{BFC5A2D8-56E8-47FB-975D-D777AFEA4F18}"/>
          </ac:spMkLst>
        </pc:spChg>
        <pc:spChg chg="add del">
          <ac:chgData name="Faris Ansara" userId="f1fb6f02-c5a9-41b5-a648-44b944ca7a10" providerId="ADAL" clId="{7555B094-BAD8-491C-A4F3-DE50DED7FAD8}" dt="2024-04-18T17:57:14.006" v="2841" actId="26606"/>
          <ac:spMkLst>
            <pc:docMk/>
            <pc:sldMk cId="2938232881" sldId="264"/>
            <ac:spMk id="35" creationId="{A9896C11-F8DF-437A-B349-8AFD602DC0CA}"/>
          </ac:spMkLst>
        </pc:spChg>
        <pc:spChg chg="add del">
          <ac:chgData name="Faris Ansara" userId="f1fb6f02-c5a9-41b5-a648-44b944ca7a10" providerId="ADAL" clId="{7555B094-BAD8-491C-A4F3-DE50DED7FAD8}" dt="2024-04-18T17:57:34.267" v="2857" actId="26606"/>
          <ac:spMkLst>
            <pc:docMk/>
            <pc:sldMk cId="2938232881" sldId="264"/>
            <ac:spMk id="40" creationId="{A6EF5A53-0A64-4CA5-B9C7-1CB97CB5CF1C}"/>
          </ac:spMkLst>
        </pc:spChg>
        <pc:spChg chg="add del">
          <ac:chgData name="Faris Ansara" userId="f1fb6f02-c5a9-41b5-a648-44b944ca7a10" providerId="ADAL" clId="{7555B094-BAD8-491C-A4F3-DE50DED7FAD8}" dt="2024-04-18T17:57:34.267" v="2857" actId="26606"/>
          <ac:spMkLst>
            <pc:docMk/>
            <pc:sldMk cId="2938232881" sldId="264"/>
            <ac:spMk id="42" creationId="{34ABFBEA-4EB0-4D02-A2C0-1733CD3D6F12}"/>
          </ac:spMkLst>
        </pc:spChg>
        <pc:spChg chg="add del">
          <ac:chgData name="Faris Ansara" userId="f1fb6f02-c5a9-41b5-a648-44b944ca7a10" providerId="ADAL" clId="{7555B094-BAD8-491C-A4F3-DE50DED7FAD8}" dt="2024-04-18T17:57:34.267" v="2857" actId="26606"/>
          <ac:spMkLst>
            <pc:docMk/>
            <pc:sldMk cId="2938232881" sldId="264"/>
            <ac:spMk id="44" creationId="{19E083F6-57F4-487B-A766-EA0462B1EED8}"/>
          </ac:spMkLst>
        </pc:spChg>
        <pc:spChg chg="add del">
          <ac:chgData name="Faris Ansara" userId="f1fb6f02-c5a9-41b5-a648-44b944ca7a10" providerId="ADAL" clId="{7555B094-BAD8-491C-A4F3-DE50DED7FAD8}" dt="2024-04-18T17:57:34.267" v="2857" actId="26606"/>
          <ac:spMkLst>
            <pc:docMk/>
            <pc:sldMk cId="2938232881" sldId="264"/>
            <ac:spMk id="46" creationId="{7A18C9FB-EC4C-4DAE-8F7D-C6E5AF607958}"/>
          </ac:spMkLst>
        </pc:spChg>
        <pc:spChg chg="add del">
          <ac:chgData name="Faris Ansara" userId="f1fb6f02-c5a9-41b5-a648-44b944ca7a10" providerId="ADAL" clId="{7555B094-BAD8-491C-A4F3-DE50DED7FAD8}" dt="2024-04-18T17:57:34.267" v="2857" actId="26606"/>
          <ac:spMkLst>
            <pc:docMk/>
            <pc:sldMk cId="2938232881" sldId="264"/>
            <ac:spMk id="48" creationId="{BFC5A2D8-56E8-47FB-975D-D777AFEA4F18}"/>
          </ac:spMkLst>
        </pc:spChg>
        <pc:spChg chg="add del">
          <ac:chgData name="Faris Ansara" userId="f1fb6f02-c5a9-41b5-a648-44b944ca7a10" providerId="ADAL" clId="{7555B094-BAD8-491C-A4F3-DE50DED7FAD8}" dt="2024-04-18T17:57:34.267" v="2857" actId="26606"/>
          <ac:spMkLst>
            <pc:docMk/>
            <pc:sldMk cId="2938232881" sldId="264"/>
            <ac:spMk id="50" creationId="{A9896C11-F8DF-437A-B349-8AFD602DC0CA}"/>
          </ac:spMkLst>
        </pc:spChg>
        <pc:spChg chg="add del">
          <ac:chgData name="Faris Ansara" userId="f1fb6f02-c5a9-41b5-a648-44b944ca7a10" providerId="ADAL" clId="{7555B094-BAD8-491C-A4F3-DE50DED7FAD8}" dt="2024-04-18T18:03:28.661" v="3238" actId="700"/>
          <ac:spMkLst>
            <pc:docMk/>
            <pc:sldMk cId="2938232881" sldId="264"/>
            <ac:spMk id="55" creationId="{A6EF5A53-0A64-4CA5-B9C7-1CB97CB5CF1C}"/>
          </ac:spMkLst>
        </pc:spChg>
        <pc:spChg chg="add del">
          <ac:chgData name="Faris Ansara" userId="f1fb6f02-c5a9-41b5-a648-44b944ca7a10" providerId="ADAL" clId="{7555B094-BAD8-491C-A4F3-DE50DED7FAD8}" dt="2024-04-18T18:03:28.661" v="3238" actId="700"/>
          <ac:spMkLst>
            <pc:docMk/>
            <pc:sldMk cId="2938232881" sldId="264"/>
            <ac:spMk id="57" creationId="{34ABFBEA-4EB0-4D02-A2C0-1733CD3D6F12}"/>
          </ac:spMkLst>
        </pc:spChg>
        <pc:spChg chg="add del">
          <ac:chgData name="Faris Ansara" userId="f1fb6f02-c5a9-41b5-a648-44b944ca7a10" providerId="ADAL" clId="{7555B094-BAD8-491C-A4F3-DE50DED7FAD8}" dt="2024-04-18T18:03:28.661" v="3238" actId="700"/>
          <ac:spMkLst>
            <pc:docMk/>
            <pc:sldMk cId="2938232881" sldId="264"/>
            <ac:spMk id="59" creationId="{19E083F6-57F4-487B-A766-EA0462B1EED8}"/>
          </ac:spMkLst>
        </pc:spChg>
        <pc:spChg chg="add del">
          <ac:chgData name="Faris Ansara" userId="f1fb6f02-c5a9-41b5-a648-44b944ca7a10" providerId="ADAL" clId="{7555B094-BAD8-491C-A4F3-DE50DED7FAD8}" dt="2024-04-18T18:03:28.661" v="3238" actId="700"/>
          <ac:spMkLst>
            <pc:docMk/>
            <pc:sldMk cId="2938232881" sldId="264"/>
            <ac:spMk id="61" creationId="{7A18C9FB-EC4C-4DAE-8F7D-C6E5AF607958}"/>
          </ac:spMkLst>
        </pc:spChg>
        <pc:spChg chg="add del">
          <ac:chgData name="Faris Ansara" userId="f1fb6f02-c5a9-41b5-a648-44b944ca7a10" providerId="ADAL" clId="{7555B094-BAD8-491C-A4F3-DE50DED7FAD8}" dt="2024-04-18T18:03:28.661" v="3238" actId="700"/>
          <ac:spMkLst>
            <pc:docMk/>
            <pc:sldMk cId="2938232881" sldId="264"/>
            <ac:spMk id="63" creationId="{BFC5A2D8-56E8-47FB-975D-D777AFEA4F18}"/>
          </ac:spMkLst>
        </pc:spChg>
        <pc:spChg chg="add del">
          <ac:chgData name="Faris Ansara" userId="f1fb6f02-c5a9-41b5-a648-44b944ca7a10" providerId="ADAL" clId="{7555B094-BAD8-491C-A4F3-DE50DED7FAD8}" dt="2024-04-18T18:03:28.661" v="3238" actId="700"/>
          <ac:spMkLst>
            <pc:docMk/>
            <pc:sldMk cId="2938232881" sldId="264"/>
            <ac:spMk id="65" creationId="{A9896C11-F8DF-437A-B349-8AFD602DC0CA}"/>
          </ac:spMkLst>
        </pc:spChg>
        <pc:picChg chg="add mod">
          <ac:chgData name="Faris Ansara" userId="f1fb6f02-c5a9-41b5-a648-44b944ca7a10" providerId="ADAL" clId="{7555B094-BAD8-491C-A4F3-DE50DED7FAD8}" dt="2024-04-18T18:08:31.626" v="3509" actId="14100"/>
          <ac:picMkLst>
            <pc:docMk/>
            <pc:sldMk cId="2938232881" sldId="264"/>
            <ac:picMk id="5" creationId="{8A449D9B-FCCD-1027-EA58-D0CC5E0980C4}"/>
          </ac:picMkLst>
        </pc:picChg>
        <pc:picChg chg="add mod">
          <ac:chgData name="Faris Ansara" userId="f1fb6f02-c5a9-41b5-a648-44b944ca7a10" providerId="ADAL" clId="{7555B094-BAD8-491C-A4F3-DE50DED7FAD8}" dt="2024-04-19T15:18:43.413" v="13977"/>
          <ac:picMkLst>
            <pc:docMk/>
            <pc:sldMk cId="2938232881" sldId="264"/>
            <ac:picMk id="8" creationId="{76246280-2DEF-5E12-E9E6-CFB94F177436}"/>
          </ac:picMkLst>
        </pc:picChg>
      </pc:sldChg>
      <pc:sldChg chg="addSp delSp modSp new mod setBg modNotesTx">
        <pc:chgData name="Faris Ansara" userId="f1fb6f02-c5a9-41b5-a648-44b944ca7a10" providerId="ADAL" clId="{7555B094-BAD8-491C-A4F3-DE50DED7FAD8}" dt="2024-04-19T15:18:43.413" v="13977"/>
        <pc:sldMkLst>
          <pc:docMk/>
          <pc:sldMk cId="3937464586" sldId="265"/>
        </pc:sldMkLst>
        <pc:spChg chg="mod">
          <ac:chgData name="Faris Ansara" userId="f1fb6f02-c5a9-41b5-a648-44b944ca7a10" providerId="ADAL" clId="{7555B094-BAD8-491C-A4F3-DE50DED7FAD8}" dt="2024-04-18T19:55:54.840" v="5165" actId="26606"/>
          <ac:spMkLst>
            <pc:docMk/>
            <pc:sldMk cId="3937464586" sldId="265"/>
            <ac:spMk id="2" creationId="{AA0455CA-7A4F-5029-8E42-8AC4B68EC7DA}"/>
          </ac:spMkLst>
        </pc:spChg>
        <pc:spChg chg="add del mod">
          <ac:chgData name="Faris Ansara" userId="f1fb6f02-c5a9-41b5-a648-44b944ca7a10" providerId="ADAL" clId="{7555B094-BAD8-491C-A4F3-DE50DED7FAD8}" dt="2024-04-18T14:12:44.676" v="2654" actId="26606"/>
          <ac:spMkLst>
            <pc:docMk/>
            <pc:sldMk cId="3937464586" sldId="265"/>
            <ac:spMk id="3" creationId="{1012D414-02D7-F088-73FA-55A684B1D7C9}"/>
          </ac:spMkLst>
        </pc:spChg>
        <pc:spChg chg="add del">
          <ac:chgData name="Faris Ansara" userId="f1fb6f02-c5a9-41b5-a648-44b944ca7a10" providerId="ADAL" clId="{7555B094-BAD8-491C-A4F3-DE50DED7FAD8}" dt="2024-04-18T14:12:44.628" v="2653" actId="26606"/>
          <ac:spMkLst>
            <pc:docMk/>
            <pc:sldMk cId="3937464586" sldId="265"/>
            <ac:spMk id="9" creationId="{987A0FBA-CC04-4256-A8EB-BB3C543E989C}"/>
          </ac:spMkLst>
        </pc:spChg>
        <pc:spChg chg="add del">
          <ac:chgData name="Faris Ansara" userId="f1fb6f02-c5a9-41b5-a648-44b944ca7a10" providerId="ADAL" clId="{7555B094-BAD8-491C-A4F3-DE50DED7FAD8}" dt="2024-04-18T14:12:44.628" v="2653" actId="26606"/>
          <ac:spMkLst>
            <pc:docMk/>
            <pc:sldMk cId="3937464586" sldId="265"/>
            <ac:spMk id="11" creationId="{F8B8A51A-6D01-4D5D-A841-E55847027431}"/>
          </ac:spMkLst>
        </pc:spChg>
        <pc:spChg chg="add del">
          <ac:chgData name="Faris Ansara" userId="f1fb6f02-c5a9-41b5-a648-44b944ca7a10" providerId="ADAL" clId="{7555B094-BAD8-491C-A4F3-DE50DED7FAD8}" dt="2024-04-18T14:12:44.628" v="2653" actId="26606"/>
          <ac:spMkLst>
            <pc:docMk/>
            <pc:sldMk cId="3937464586" sldId="265"/>
            <ac:spMk id="13" creationId="{B3583F5F-50B1-4C06-8A4C-52B531C92347}"/>
          </ac:spMkLst>
        </pc:spChg>
        <pc:spChg chg="add del">
          <ac:chgData name="Faris Ansara" userId="f1fb6f02-c5a9-41b5-a648-44b944ca7a10" providerId="ADAL" clId="{7555B094-BAD8-491C-A4F3-DE50DED7FAD8}" dt="2024-04-18T19:55:54.840" v="5165" actId="26606"/>
          <ac:spMkLst>
            <pc:docMk/>
            <pc:sldMk cId="3937464586" sldId="265"/>
            <ac:spMk id="15" creationId="{987A0FBA-CC04-4256-A8EB-BB3C543E989C}"/>
          </ac:spMkLst>
        </pc:spChg>
        <pc:spChg chg="add del">
          <ac:chgData name="Faris Ansara" userId="f1fb6f02-c5a9-41b5-a648-44b944ca7a10" providerId="ADAL" clId="{7555B094-BAD8-491C-A4F3-DE50DED7FAD8}" dt="2024-04-18T19:55:54.840" v="5165" actId="26606"/>
          <ac:spMkLst>
            <pc:docMk/>
            <pc:sldMk cId="3937464586" sldId="265"/>
            <ac:spMk id="16" creationId="{3F3A0F6C-EB8F-4A4C-8258-23F6D815E0E0}"/>
          </ac:spMkLst>
        </pc:spChg>
        <pc:spChg chg="add del">
          <ac:chgData name="Faris Ansara" userId="f1fb6f02-c5a9-41b5-a648-44b944ca7a10" providerId="ADAL" clId="{7555B094-BAD8-491C-A4F3-DE50DED7FAD8}" dt="2024-04-18T19:55:54.840" v="5165" actId="26606"/>
          <ac:spMkLst>
            <pc:docMk/>
            <pc:sldMk cId="3937464586" sldId="265"/>
            <ac:spMk id="17" creationId="{6A9C92F4-A4A4-42E0-9391-C666AAED1E6A}"/>
          </ac:spMkLst>
        </pc:spChg>
        <pc:spChg chg="add del">
          <ac:chgData name="Faris Ansara" userId="f1fb6f02-c5a9-41b5-a648-44b944ca7a10" providerId="ADAL" clId="{7555B094-BAD8-491C-A4F3-DE50DED7FAD8}" dt="2024-04-18T19:56:10.925" v="5168" actId="26606"/>
          <ac:spMkLst>
            <pc:docMk/>
            <pc:sldMk cId="3937464586" sldId="265"/>
            <ac:spMk id="23" creationId="{987A0FBA-CC04-4256-A8EB-BB3C543E989C}"/>
          </ac:spMkLst>
        </pc:spChg>
        <pc:spChg chg="add del">
          <ac:chgData name="Faris Ansara" userId="f1fb6f02-c5a9-41b5-a648-44b944ca7a10" providerId="ADAL" clId="{7555B094-BAD8-491C-A4F3-DE50DED7FAD8}" dt="2024-04-18T19:56:10.925" v="5168" actId="26606"/>
          <ac:spMkLst>
            <pc:docMk/>
            <pc:sldMk cId="3937464586" sldId="265"/>
            <ac:spMk id="25" creationId="{E861A6E4-CB70-4D29-87D4-AD020035F920}"/>
          </ac:spMkLst>
        </pc:spChg>
        <pc:spChg chg="add del">
          <ac:chgData name="Faris Ansara" userId="f1fb6f02-c5a9-41b5-a648-44b944ca7a10" providerId="ADAL" clId="{7555B094-BAD8-491C-A4F3-DE50DED7FAD8}" dt="2024-04-18T19:56:10.925" v="5168" actId="26606"/>
          <ac:spMkLst>
            <pc:docMk/>
            <pc:sldMk cId="3937464586" sldId="265"/>
            <ac:spMk id="27" creationId="{BFE67A51-A6D2-4F56-B718-2BF4AD24E756}"/>
          </ac:spMkLst>
        </pc:spChg>
        <pc:spChg chg="add">
          <ac:chgData name="Faris Ansara" userId="f1fb6f02-c5a9-41b5-a648-44b944ca7a10" providerId="ADAL" clId="{7555B094-BAD8-491C-A4F3-DE50DED7FAD8}" dt="2024-04-18T19:56:10.925" v="5168" actId="26606"/>
          <ac:spMkLst>
            <pc:docMk/>
            <pc:sldMk cId="3937464586" sldId="265"/>
            <ac:spMk id="32" creationId="{987A0FBA-CC04-4256-A8EB-BB3C543E989C}"/>
          </ac:spMkLst>
        </pc:spChg>
        <pc:spChg chg="add">
          <ac:chgData name="Faris Ansara" userId="f1fb6f02-c5a9-41b5-a648-44b944ca7a10" providerId="ADAL" clId="{7555B094-BAD8-491C-A4F3-DE50DED7FAD8}" dt="2024-04-18T19:56:10.925" v="5168" actId="26606"/>
          <ac:spMkLst>
            <pc:docMk/>
            <pc:sldMk cId="3937464586" sldId="265"/>
            <ac:spMk id="34" creationId="{E861A6E4-CB70-4D29-87D4-AD020035F920}"/>
          </ac:spMkLst>
        </pc:spChg>
        <pc:spChg chg="add">
          <ac:chgData name="Faris Ansara" userId="f1fb6f02-c5a9-41b5-a648-44b944ca7a10" providerId="ADAL" clId="{7555B094-BAD8-491C-A4F3-DE50DED7FAD8}" dt="2024-04-18T19:56:10.925" v="5168" actId="26606"/>
          <ac:spMkLst>
            <pc:docMk/>
            <pc:sldMk cId="3937464586" sldId="265"/>
            <ac:spMk id="36" creationId="{BFE67A51-A6D2-4F56-B718-2BF4AD24E756}"/>
          </ac:spMkLst>
        </pc:spChg>
        <pc:graphicFrameChg chg="add del">
          <ac:chgData name="Faris Ansara" userId="f1fb6f02-c5a9-41b5-a648-44b944ca7a10" providerId="ADAL" clId="{7555B094-BAD8-491C-A4F3-DE50DED7FAD8}" dt="2024-04-18T14:12:44.628" v="2653" actId="26606"/>
          <ac:graphicFrameMkLst>
            <pc:docMk/>
            <pc:sldMk cId="3937464586" sldId="265"/>
            <ac:graphicFrameMk id="5" creationId="{E6C5E6FA-68DE-BE82-3F95-7A6F4F9DF4C8}"/>
          </ac:graphicFrameMkLst>
        </pc:graphicFrameChg>
        <pc:graphicFrameChg chg="add mod modGraphic">
          <ac:chgData name="Faris Ansara" userId="f1fb6f02-c5a9-41b5-a648-44b944ca7a10" providerId="ADAL" clId="{7555B094-BAD8-491C-A4F3-DE50DED7FAD8}" dt="2024-04-18T19:56:10.925" v="5168" actId="26606"/>
          <ac:graphicFrameMkLst>
            <pc:docMk/>
            <pc:sldMk cId="3937464586" sldId="265"/>
            <ac:graphicFrameMk id="18" creationId="{B1268A01-3CB0-2F06-1C31-231375A57F27}"/>
          </ac:graphicFrameMkLst>
        </pc:graphicFrameChg>
        <pc:picChg chg="add mod">
          <ac:chgData name="Faris Ansara" userId="f1fb6f02-c5a9-41b5-a648-44b944ca7a10" providerId="ADAL" clId="{7555B094-BAD8-491C-A4F3-DE50DED7FAD8}" dt="2024-04-19T15:18:43.413" v="13977"/>
          <ac:picMkLst>
            <pc:docMk/>
            <pc:sldMk cId="3937464586" sldId="265"/>
            <ac:picMk id="6" creationId="{5D57CBDE-3F61-3A44-CF43-3361A83EBE90}"/>
          </ac:picMkLst>
        </pc:picChg>
      </pc:sldChg>
      <pc:sldChg chg="addSp delSp modSp new del mod setBg">
        <pc:chgData name="Faris Ansara" userId="f1fb6f02-c5a9-41b5-a648-44b944ca7a10" providerId="ADAL" clId="{7555B094-BAD8-491C-A4F3-DE50DED7FAD8}" dt="2024-04-18T17:56:59.196" v="2837" actId="2696"/>
        <pc:sldMkLst>
          <pc:docMk/>
          <pc:sldMk cId="1623234429" sldId="266"/>
        </pc:sldMkLst>
        <pc:spChg chg="del">
          <ac:chgData name="Faris Ansara" userId="f1fb6f02-c5a9-41b5-a648-44b944ca7a10" providerId="ADAL" clId="{7555B094-BAD8-491C-A4F3-DE50DED7FAD8}" dt="2024-04-18T17:55:25.366" v="2675" actId="478"/>
          <ac:spMkLst>
            <pc:docMk/>
            <pc:sldMk cId="1623234429" sldId="266"/>
            <ac:spMk id="2" creationId="{C8A4F1E5-7E12-1B5B-ECFC-1F100B0E2307}"/>
          </ac:spMkLst>
        </pc:spChg>
        <pc:spChg chg="del mod">
          <ac:chgData name="Faris Ansara" userId="f1fb6f02-c5a9-41b5-a648-44b944ca7a10" providerId="ADAL" clId="{7555B094-BAD8-491C-A4F3-DE50DED7FAD8}" dt="2024-04-18T17:55:29.546" v="2677"/>
          <ac:spMkLst>
            <pc:docMk/>
            <pc:sldMk cId="1623234429" sldId="266"/>
            <ac:spMk id="3" creationId="{805C19EE-6D63-C88B-1626-A3A1CAA43687}"/>
          </ac:spMkLst>
        </pc:spChg>
        <pc:spChg chg="add del mod">
          <ac:chgData name="Faris Ansara" userId="f1fb6f02-c5a9-41b5-a648-44b944ca7a10" providerId="ADAL" clId="{7555B094-BAD8-491C-A4F3-DE50DED7FAD8}" dt="2024-04-18T17:56:40.715" v="2833" actId="478"/>
          <ac:spMkLst>
            <pc:docMk/>
            <pc:sldMk cId="1623234429" sldId="266"/>
            <ac:spMk id="8" creationId="{05400E4E-A2FE-24DC-4D26-E2080A2CDFFD}"/>
          </ac:spMkLst>
        </pc:spChg>
        <pc:spChg chg="add">
          <ac:chgData name="Faris Ansara" userId="f1fb6f02-c5a9-41b5-a648-44b944ca7a10" providerId="ADAL" clId="{7555B094-BAD8-491C-A4F3-DE50DED7FAD8}" dt="2024-04-18T17:55:34.916" v="2679" actId="26606"/>
          <ac:spMkLst>
            <pc:docMk/>
            <pc:sldMk cId="1623234429" sldId="266"/>
            <ac:spMk id="11" creationId="{987A0FBA-CC04-4256-A8EB-BB3C543E989C}"/>
          </ac:spMkLst>
        </pc:spChg>
        <pc:spChg chg="add">
          <ac:chgData name="Faris Ansara" userId="f1fb6f02-c5a9-41b5-a648-44b944ca7a10" providerId="ADAL" clId="{7555B094-BAD8-491C-A4F3-DE50DED7FAD8}" dt="2024-04-18T17:55:34.916" v="2679" actId="26606"/>
          <ac:spMkLst>
            <pc:docMk/>
            <pc:sldMk cId="1623234429" sldId="266"/>
            <ac:spMk id="13" creationId="{3D065C6D-EB42-400B-99C4-D0ACE936F6C3}"/>
          </ac:spMkLst>
        </pc:spChg>
        <pc:spChg chg="add">
          <ac:chgData name="Faris Ansara" userId="f1fb6f02-c5a9-41b5-a648-44b944ca7a10" providerId="ADAL" clId="{7555B094-BAD8-491C-A4F3-DE50DED7FAD8}" dt="2024-04-18T17:55:34.916" v="2679" actId="26606"/>
          <ac:spMkLst>
            <pc:docMk/>
            <pc:sldMk cId="1623234429" sldId="266"/>
            <ac:spMk id="15" creationId="{3362A0EA-3E81-4464-94B8-70BE5870EDC0}"/>
          </ac:spMkLst>
        </pc:spChg>
        <pc:picChg chg="add del mod">
          <ac:chgData name="Faris Ansara" userId="f1fb6f02-c5a9-41b5-a648-44b944ca7a10" providerId="ADAL" clId="{7555B094-BAD8-491C-A4F3-DE50DED7FAD8}" dt="2024-04-18T17:56:55.866" v="2836" actId="478"/>
          <ac:picMkLst>
            <pc:docMk/>
            <pc:sldMk cId="1623234429" sldId="266"/>
            <ac:picMk id="4" creationId="{D46EDEFC-DA37-7F84-BD5B-1C5AD2581B74}"/>
          </ac:picMkLst>
        </pc:picChg>
      </pc:sldChg>
      <pc:sldChg chg="addSp delSp modSp new mod setBg modNotesTx">
        <pc:chgData name="Faris Ansara" userId="f1fb6f02-c5a9-41b5-a648-44b944ca7a10" providerId="ADAL" clId="{7555B094-BAD8-491C-A4F3-DE50DED7FAD8}" dt="2024-04-19T15:18:43.413" v="13977"/>
        <pc:sldMkLst>
          <pc:docMk/>
          <pc:sldMk cId="3644284409" sldId="266"/>
        </pc:sldMkLst>
        <pc:spChg chg="mod">
          <ac:chgData name="Faris Ansara" userId="f1fb6f02-c5a9-41b5-a648-44b944ca7a10" providerId="ADAL" clId="{7555B094-BAD8-491C-A4F3-DE50DED7FAD8}" dt="2024-04-18T18:07:52.175" v="3502" actId="26606"/>
          <ac:spMkLst>
            <pc:docMk/>
            <pc:sldMk cId="3644284409" sldId="266"/>
            <ac:spMk id="2" creationId="{9F4764F0-A2CD-957E-E6C2-2040B6EBC70D}"/>
          </ac:spMkLst>
        </pc:spChg>
        <pc:spChg chg="add del mod">
          <ac:chgData name="Faris Ansara" userId="f1fb6f02-c5a9-41b5-a648-44b944ca7a10" providerId="ADAL" clId="{7555B094-BAD8-491C-A4F3-DE50DED7FAD8}" dt="2024-04-18T18:07:54.729" v="3505" actId="26606"/>
          <ac:spMkLst>
            <pc:docMk/>
            <pc:sldMk cId="3644284409" sldId="266"/>
            <ac:spMk id="3" creationId="{CADE502C-5F21-0EF9-68E3-5F92D021C5AE}"/>
          </ac:spMkLst>
        </pc:spChg>
        <pc:spChg chg="add del">
          <ac:chgData name="Faris Ansara" userId="f1fb6f02-c5a9-41b5-a648-44b944ca7a10" providerId="ADAL" clId="{7555B094-BAD8-491C-A4F3-DE50DED7FAD8}" dt="2024-04-18T18:07:52.175" v="3502" actId="26606"/>
          <ac:spMkLst>
            <pc:docMk/>
            <pc:sldMk cId="3644284409" sldId="266"/>
            <ac:spMk id="8" creationId="{CADE502C-5F21-0EF9-68E3-5F92D021C5AE}"/>
          </ac:spMkLst>
        </pc:spChg>
        <pc:spChg chg="add del">
          <ac:chgData name="Faris Ansara" userId="f1fb6f02-c5a9-41b5-a648-44b944ca7a10" providerId="ADAL" clId="{7555B094-BAD8-491C-A4F3-DE50DED7FAD8}" dt="2024-04-18T18:07:52.175" v="3502" actId="26606"/>
          <ac:spMkLst>
            <pc:docMk/>
            <pc:sldMk cId="3644284409" sldId="266"/>
            <ac:spMk id="9" creationId="{987A0FBA-CC04-4256-A8EB-BB3C543E989C}"/>
          </ac:spMkLst>
        </pc:spChg>
        <pc:spChg chg="add del">
          <ac:chgData name="Faris Ansara" userId="f1fb6f02-c5a9-41b5-a648-44b944ca7a10" providerId="ADAL" clId="{7555B094-BAD8-491C-A4F3-DE50DED7FAD8}" dt="2024-04-18T18:07:52.175" v="3502" actId="26606"/>
          <ac:spMkLst>
            <pc:docMk/>
            <pc:sldMk cId="3644284409" sldId="266"/>
            <ac:spMk id="11" creationId="{3362A0EA-3E81-4464-94B8-70BE5870EDC0}"/>
          </ac:spMkLst>
        </pc:spChg>
        <pc:graphicFrameChg chg="add del">
          <ac:chgData name="Faris Ansara" userId="f1fb6f02-c5a9-41b5-a648-44b944ca7a10" providerId="ADAL" clId="{7555B094-BAD8-491C-A4F3-DE50DED7FAD8}" dt="2024-04-18T18:07:43.856" v="3500" actId="26606"/>
          <ac:graphicFrameMkLst>
            <pc:docMk/>
            <pc:sldMk cId="3644284409" sldId="266"/>
            <ac:graphicFrameMk id="5" creationId="{1D9C568F-FAA1-F320-157E-625A7E30960A}"/>
          </ac:graphicFrameMkLst>
        </pc:graphicFrameChg>
        <pc:graphicFrameChg chg="add del">
          <ac:chgData name="Faris Ansara" userId="f1fb6f02-c5a9-41b5-a648-44b944ca7a10" providerId="ADAL" clId="{7555B094-BAD8-491C-A4F3-DE50DED7FAD8}" dt="2024-04-18T18:07:54.715" v="3504" actId="26606"/>
          <ac:graphicFrameMkLst>
            <pc:docMk/>
            <pc:sldMk cId="3644284409" sldId="266"/>
            <ac:graphicFrameMk id="13" creationId="{C1D6A9D2-65CE-60CE-6680-67C39E42278C}"/>
          </ac:graphicFrameMkLst>
        </pc:graphicFrameChg>
        <pc:graphicFrameChg chg="add mod">
          <ac:chgData name="Faris Ansara" userId="f1fb6f02-c5a9-41b5-a648-44b944ca7a10" providerId="ADAL" clId="{7555B094-BAD8-491C-A4F3-DE50DED7FAD8}" dt="2024-04-18T18:08:10.845" v="3508"/>
          <ac:graphicFrameMkLst>
            <pc:docMk/>
            <pc:sldMk cId="3644284409" sldId="266"/>
            <ac:graphicFrameMk id="15" creationId="{5B285A34-4A59-3DAA-4AE7-CC9761B685F9}"/>
          </ac:graphicFrameMkLst>
        </pc:graphicFrameChg>
        <pc:picChg chg="add mod">
          <ac:chgData name="Faris Ansara" userId="f1fb6f02-c5a9-41b5-a648-44b944ca7a10" providerId="ADAL" clId="{7555B094-BAD8-491C-A4F3-DE50DED7FAD8}" dt="2024-04-19T15:18:43.413" v="13977"/>
          <ac:picMkLst>
            <pc:docMk/>
            <pc:sldMk cId="3644284409" sldId="266"/>
            <ac:picMk id="6" creationId="{9B5D95D1-D262-9C63-08C8-374E1C4FD01F}"/>
          </ac:picMkLst>
        </pc:picChg>
        <pc:picChg chg="add del">
          <ac:chgData name="Faris Ansara" userId="f1fb6f02-c5a9-41b5-a648-44b944ca7a10" providerId="ADAL" clId="{7555B094-BAD8-491C-A4F3-DE50DED7FAD8}" dt="2024-04-18T18:07:52.175" v="3502" actId="26606"/>
          <ac:picMkLst>
            <pc:docMk/>
            <pc:sldMk cId="3644284409" sldId="266"/>
            <ac:picMk id="7" creationId="{F4FCA48C-4EE1-5A8C-196C-762731D6FAE6}"/>
          </ac:picMkLst>
        </pc:picChg>
      </pc:sldChg>
      <pc:sldChg chg="addSp delSp modSp new mod setBg chgLayout modNotesTx">
        <pc:chgData name="Faris Ansara" userId="f1fb6f02-c5a9-41b5-a648-44b944ca7a10" providerId="ADAL" clId="{7555B094-BAD8-491C-A4F3-DE50DED7FAD8}" dt="2024-04-19T15:18:43.413" v="13977"/>
        <pc:sldMkLst>
          <pc:docMk/>
          <pc:sldMk cId="1712777921" sldId="267"/>
        </pc:sldMkLst>
        <pc:spChg chg="mod ord">
          <ac:chgData name="Faris Ansara" userId="f1fb6f02-c5a9-41b5-a648-44b944ca7a10" providerId="ADAL" clId="{7555B094-BAD8-491C-A4F3-DE50DED7FAD8}" dt="2024-04-18T18:10:50.338" v="3591" actId="26606"/>
          <ac:spMkLst>
            <pc:docMk/>
            <pc:sldMk cId="1712777921" sldId="267"/>
            <ac:spMk id="2" creationId="{8B57BECC-670E-4495-6A16-47E15770E1D3}"/>
          </ac:spMkLst>
        </pc:spChg>
        <pc:spChg chg="del">
          <ac:chgData name="Faris Ansara" userId="f1fb6f02-c5a9-41b5-a648-44b944ca7a10" providerId="ADAL" clId="{7555B094-BAD8-491C-A4F3-DE50DED7FAD8}" dt="2024-04-18T18:09:46.840" v="3545" actId="931"/>
          <ac:spMkLst>
            <pc:docMk/>
            <pc:sldMk cId="1712777921" sldId="267"/>
            <ac:spMk id="3" creationId="{4A9BAEFE-72CD-2FB7-C3BB-048F03C7E7E7}"/>
          </ac:spMkLst>
        </pc:spChg>
        <pc:spChg chg="add mod">
          <ac:chgData name="Faris Ansara" userId="f1fb6f02-c5a9-41b5-a648-44b944ca7a10" providerId="ADAL" clId="{7555B094-BAD8-491C-A4F3-DE50DED7FAD8}" dt="2024-04-18T18:10:50.338" v="3591" actId="26606"/>
          <ac:spMkLst>
            <pc:docMk/>
            <pc:sldMk cId="1712777921" sldId="267"/>
            <ac:spMk id="9" creationId="{0171A2FB-D627-C341-0404-E2B299944A4F}"/>
          </ac:spMkLst>
        </pc:spChg>
        <pc:spChg chg="add del">
          <ac:chgData name="Faris Ansara" userId="f1fb6f02-c5a9-41b5-a648-44b944ca7a10" providerId="ADAL" clId="{7555B094-BAD8-491C-A4F3-DE50DED7FAD8}" dt="2024-04-18T18:10:50.338" v="3591" actId="26606"/>
          <ac:spMkLst>
            <pc:docMk/>
            <pc:sldMk cId="1712777921" sldId="267"/>
            <ac:spMk id="12" creationId="{987A0FBA-CC04-4256-A8EB-BB3C543E989C}"/>
          </ac:spMkLst>
        </pc:spChg>
        <pc:spChg chg="add del">
          <ac:chgData name="Faris Ansara" userId="f1fb6f02-c5a9-41b5-a648-44b944ca7a10" providerId="ADAL" clId="{7555B094-BAD8-491C-A4F3-DE50DED7FAD8}" dt="2024-04-18T18:10:50.338" v="3591" actId="26606"/>
          <ac:spMkLst>
            <pc:docMk/>
            <pc:sldMk cId="1712777921" sldId="267"/>
            <ac:spMk id="14" creationId="{3D065C6D-EB42-400B-99C4-D0ACE936F6C3}"/>
          </ac:spMkLst>
        </pc:spChg>
        <pc:spChg chg="add del">
          <ac:chgData name="Faris Ansara" userId="f1fb6f02-c5a9-41b5-a648-44b944ca7a10" providerId="ADAL" clId="{7555B094-BAD8-491C-A4F3-DE50DED7FAD8}" dt="2024-04-18T18:10:50.338" v="3591" actId="26606"/>
          <ac:spMkLst>
            <pc:docMk/>
            <pc:sldMk cId="1712777921" sldId="267"/>
            <ac:spMk id="16" creationId="{3362A0EA-3E81-4464-94B8-70BE5870EDC0}"/>
          </ac:spMkLst>
        </pc:spChg>
        <pc:spChg chg="add">
          <ac:chgData name="Faris Ansara" userId="f1fb6f02-c5a9-41b5-a648-44b944ca7a10" providerId="ADAL" clId="{7555B094-BAD8-491C-A4F3-DE50DED7FAD8}" dt="2024-04-18T18:10:50.338" v="3591" actId="26606"/>
          <ac:spMkLst>
            <pc:docMk/>
            <pc:sldMk cId="1712777921" sldId="267"/>
            <ac:spMk id="21" creationId="{987A0FBA-CC04-4256-A8EB-BB3C543E989C}"/>
          </ac:spMkLst>
        </pc:spChg>
        <pc:spChg chg="add">
          <ac:chgData name="Faris Ansara" userId="f1fb6f02-c5a9-41b5-a648-44b944ca7a10" providerId="ADAL" clId="{7555B094-BAD8-491C-A4F3-DE50DED7FAD8}" dt="2024-04-18T18:10:50.338" v="3591" actId="26606"/>
          <ac:spMkLst>
            <pc:docMk/>
            <pc:sldMk cId="1712777921" sldId="267"/>
            <ac:spMk id="23" creationId="{3B415D11-6899-4C75-BEAD-79C4656DC0A2}"/>
          </ac:spMkLst>
        </pc:spChg>
        <pc:spChg chg="add">
          <ac:chgData name="Faris Ansara" userId="f1fb6f02-c5a9-41b5-a648-44b944ca7a10" providerId="ADAL" clId="{7555B094-BAD8-491C-A4F3-DE50DED7FAD8}" dt="2024-04-18T18:10:50.338" v="3591" actId="26606"/>
          <ac:spMkLst>
            <pc:docMk/>
            <pc:sldMk cId="1712777921" sldId="267"/>
            <ac:spMk id="25" creationId="{A3BFB3E6-2D9E-4A5C-826F-44A91F59778D}"/>
          </ac:spMkLst>
        </pc:spChg>
        <pc:picChg chg="add mod ord">
          <ac:chgData name="Faris Ansara" userId="f1fb6f02-c5a9-41b5-a648-44b944ca7a10" providerId="ADAL" clId="{7555B094-BAD8-491C-A4F3-DE50DED7FAD8}" dt="2024-04-18T18:10:55.898" v="3593" actId="14100"/>
          <ac:picMkLst>
            <pc:docMk/>
            <pc:sldMk cId="1712777921" sldId="267"/>
            <ac:picMk id="5" creationId="{2672883E-DBDA-49EA-4F0A-87F79B7E7FB1}"/>
          </ac:picMkLst>
        </pc:picChg>
        <pc:picChg chg="add mod">
          <ac:chgData name="Faris Ansara" userId="f1fb6f02-c5a9-41b5-a648-44b944ca7a10" providerId="ADAL" clId="{7555B094-BAD8-491C-A4F3-DE50DED7FAD8}" dt="2024-04-19T15:18:43.413" v="13977"/>
          <ac:picMkLst>
            <pc:docMk/>
            <pc:sldMk cId="1712777921" sldId="267"/>
            <ac:picMk id="7" creationId="{FFB38A9A-0991-5022-8337-5D478D78EF3A}"/>
          </ac:picMkLst>
        </pc:picChg>
      </pc:sldChg>
      <pc:sldChg chg="addSp delSp modSp new mod setBg modNotesTx">
        <pc:chgData name="Faris Ansara" userId="f1fb6f02-c5a9-41b5-a648-44b944ca7a10" providerId="ADAL" clId="{7555B094-BAD8-491C-A4F3-DE50DED7FAD8}" dt="2024-04-19T15:18:43.413" v="13977"/>
        <pc:sldMkLst>
          <pc:docMk/>
          <pc:sldMk cId="236806685" sldId="268"/>
        </pc:sldMkLst>
        <pc:spChg chg="mod ord">
          <ac:chgData name="Faris Ansara" userId="f1fb6f02-c5a9-41b5-a648-44b944ca7a10" providerId="ADAL" clId="{7555B094-BAD8-491C-A4F3-DE50DED7FAD8}" dt="2024-04-18T18:30:55.628" v="3841" actId="26606"/>
          <ac:spMkLst>
            <pc:docMk/>
            <pc:sldMk cId="236806685" sldId="268"/>
            <ac:spMk id="2" creationId="{34BCB076-CF97-12CC-B8D1-E3DCC898963C}"/>
          </ac:spMkLst>
        </pc:spChg>
        <pc:spChg chg="mod">
          <ac:chgData name="Faris Ansara" userId="f1fb6f02-c5a9-41b5-a648-44b944ca7a10" providerId="ADAL" clId="{7555B094-BAD8-491C-A4F3-DE50DED7FAD8}" dt="2024-04-18T18:31:08.124" v="3845" actId="14100"/>
          <ac:spMkLst>
            <pc:docMk/>
            <pc:sldMk cId="236806685" sldId="268"/>
            <ac:spMk id="3" creationId="{B5ABE694-DA5B-CC4B-BF39-A470532CA9F6}"/>
          </ac:spMkLst>
        </pc:spChg>
        <pc:spChg chg="add del">
          <ac:chgData name="Faris Ansara" userId="f1fb6f02-c5a9-41b5-a648-44b944ca7a10" providerId="ADAL" clId="{7555B094-BAD8-491C-A4F3-DE50DED7FAD8}" dt="2024-04-18T18:30:55.614" v="3840" actId="26606"/>
          <ac:spMkLst>
            <pc:docMk/>
            <pc:sldMk cId="236806685" sldId="268"/>
            <ac:spMk id="9" creationId="{987A0FBA-CC04-4256-A8EB-BB3C543E989C}"/>
          </ac:spMkLst>
        </pc:spChg>
        <pc:spChg chg="add">
          <ac:chgData name="Faris Ansara" userId="f1fb6f02-c5a9-41b5-a648-44b944ca7a10" providerId="ADAL" clId="{7555B094-BAD8-491C-A4F3-DE50DED7FAD8}" dt="2024-04-18T18:30:55.628" v="3841" actId="26606"/>
          <ac:spMkLst>
            <pc:docMk/>
            <pc:sldMk cId="236806685" sldId="268"/>
            <ac:spMk id="10" creationId="{987A0FBA-CC04-4256-A8EB-BB3C543E989C}"/>
          </ac:spMkLst>
        </pc:spChg>
        <pc:spChg chg="add del">
          <ac:chgData name="Faris Ansara" userId="f1fb6f02-c5a9-41b5-a648-44b944ca7a10" providerId="ADAL" clId="{7555B094-BAD8-491C-A4F3-DE50DED7FAD8}" dt="2024-04-18T18:30:55.614" v="3840" actId="26606"/>
          <ac:spMkLst>
            <pc:docMk/>
            <pc:sldMk cId="236806685" sldId="268"/>
            <ac:spMk id="11" creationId="{3362A0EA-3E81-4464-94B8-70BE5870EDC0}"/>
          </ac:spMkLst>
        </pc:spChg>
        <pc:spChg chg="add">
          <ac:chgData name="Faris Ansara" userId="f1fb6f02-c5a9-41b5-a648-44b944ca7a10" providerId="ADAL" clId="{7555B094-BAD8-491C-A4F3-DE50DED7FAD8}" dt="2024-04-18T18:30:55.628" v="3841" actId="26606"/>
          <ac:spMkLst>
            <pc:docMk/>
            <pc:sldMk cId="236806685" sldId="268"/>
            <ac:spMk id="12" creationId="{3D065C6D-EB42-400B-99C4-D0ACE936F6C3}"/>
          </ac:spMkLst>
        </pc:spChg>
        <pc:spChg chg="add">
          <ac:chgData name="Faris Ansara" userId="f1fb6f02-c5a9-41b5-a648-44b944ca7a10" providerId="ADAL" clId="{7555B094-BAD8-491C-A4F3-DE50DED7FAD8}" dt="2024-04-18T18:30:55.628" v="3841" actId="26606"/>
          <ac:spMkLst>
            <pc:docMk/>
            <pc:sldMk cId="236806685" sldId="268"/>
            <ac:spMk id="14" creationId="{3362A0EA-3E81-4464-94B8-70BE5870EDC0}"/>
          </ac:spMkLst>
        </pc:spChg>
        <pc:picChg chg="add del">
          <ac:chgData name="Faris Ansara" userId="f1fb6f02-c5a9-41b5-a648-44b944ca7a10" providerId="ADAL" clId="{7555B094-BAD8-491C-A4F3-DE50DED7FAD8}" dt="2024-04-18T18:30:55.614" v="3840" actId="26606"/>
          <ac:picMkLst>
            <pc:docMk/>
            <pc:sldMk cId="236806685" sldId="268"/>
            <ac:picMk id="5" creationId="{09E29BC7-111F-253A-D0EE-11ED6F42EEAE}"/>
          </ac:picMkLst>
        </pc:picChg>
        <pc:picChg chg="add mod">
          <ac:chgData name="Faris Ansara" userId="f1fb6f02-c5a9-41b5-a648-44b944ca7a10" providerId="ADAL" clId="{7555B094-BAD8-491C-A4F3-DE50DED7FAD8}" dt="2024-04-19T15:18:43.413" v="13977"/>
          <ac:picMkLst>
            <pc:docMk/>
            <pc:sldMk cId="236806685" sldId="268"/>
            <ac:picMk id="6" creationId="{D01D77D8-175D-7F3E-1751-93A7CA198996}"/>
          </ac:picMkLst>
        </pc:picChg>
        <pc:picChg chg="add mod">
          <ac:chgData name="Faris Ansara" userId="f1fb6f02-c5a9-41b5-a648-44b944ca7a10" providerId="ADAL" clId="{7555B094-BAD8-491C-A4F3-DE50DED7FAD8}" dt="2024-04-18T18:31:10.665" v="3846" actId="14100"/>
          <ac:picMkLst>
            <pc:docMk/>
            <pc:sldMk cId="236806685" sldId="268"/>
            <ac:picMk id="7" creationId="{4B737215-8DCF-4BEF-3ABA-C701571DC604}"/>
          </ac:picMkLst>
        </pc:picChg>
      </pc:sldChg>
      <pc:sldChg chg="addSp delSp modSp new mod setBg modNotesTx">
        <pc:chgData name="Faris Ansara" userId="f1fb6f02-c5a9-41b5-a648-44b944ca7a10" providerId="ADAL" clId="{7555B094-BAD8-491C-A4F3-DE50DED7FAD8}" dt="2024-04-19T15:18:43.413" v="13977"/>
        <pc:sldMkLst>
          <pc:docMk/>
          <pc:sldMk cId="4028800057" sldId="269"/>
        </pc:sldMkLst>
        <pc:spChg chg="add del mod">
          <ac:chgData name="Faris Ansara" userId="f1fb6f02-c5a9-41b5-a648-44b944ca7a10" providerId="ADAL" clId="{7555B094-BAD8-491C-A4F3-DE50DED7FAD8}" dt="2024-04-18T18:34:24.129" v="3943" actId="478"/>
          <ac:spMkLst>
            <pc:docMk/>
            <pc:sldMk cId="4028800057" sldId="269"/>
            <ac:spMk id="2" creationId="{1BF2F1FF-8F24-CC63-A79C-F082B03704EC}"/>
          </ac:spMkLst>
        </pc:spChg>
        <pc:spChg chg="del mod">
          <ac:chgData name="Faris Ansara" userId="f1fb6f02-c5a9-41b5-a648-44b944ca7a10" providerId="ADAL" clId="{7555B094-BAD8-491C-A4F3-DE50DED7FAD8}" dt="2024-04-18T18:33:18.024" v="3924" actId="931"/>
          <ac:spMkLst>
            <pc:docMk/>
            <pc:sldMk cId="4028800057" sldId="269"/>
            <ac:spMk id="3" creationId="{2D344C61-EBA2-AF51-0C7A-7F1D93BF7BE9}"/>
          </ac:spMkLst>
        </pc:spChg>
        <pc:spChg chg="add del mod">
          <ac:chgData name="Faris Ansara" userId="f1fb6f02-c5a9-41b5-a648-44b944ca7a10" providerId="ADAL" clId="{7555B094-BAD8-491C-A4F3-DE50DED7FAD8}" dt="2024-04-18T18:34:24.129" v="3943" actId="478"/>
          <ac:spMkLst>
            <pc:docMk/>
            <pc:sldMk cId="4028800057" sldId="269"/>
            <ac:spMk id="7" creationId="{9EC9F45B-CC66-FEAB-26E5-9C211AA46466}"/>
          </ac:spMkLst>
        </pc:spChg>
        <pc:spChg chg="add">
          <ac:chgData name="Faris Ansara" userId="f1fb6f02-c5a9-41b5-a648-44b944ca7a10" providerId="ADAL" clId="{7555B094-BAD8-491C-A4F3-DE50DED7FAD8}" dt="2024-04-18T18:33:27.214" v="3927" actId="26606"/>
          <ac:spMkLst>
            <pc:docMk/>
            <pc:sldMk cId="4028800057" sldId="269"/>
            <ac:spMk id="10" creationId="{A6EF5A53-0A64-4CA5-B9C7-1CB97CB5CF1C}"/>
          </ac:spMkLst>
        </pc:spChg>
        <pc:spChg chg="add">
          <ac:chgData name="Faris Ansara" userId="f1fb6f02-c5a9-41b5-a648-44b944ca7a10" providerId="ADAL" clId="{7555B094-BAD8-491C-A4F3-DE50DED7FAD8}" dt="2024-04-18T18:33:27.214" v="3927" actId="26606"/>
          <ac:spMkLst>
            <pc:docMk/>
            <pc:sldMk cId="4028800057" sldId="269"/>
            <ac:spMk id="12" creationId="{34ABFBEA-4EB0-4D02-A2C0-1733CD3D6F12}"/>
          </ac:spMkLst>
        </pc:spChg>
        <pc:spChg chg="add">
          <ac:chgData name="Faris Ansara" userId="f1fb6f02-c5a9-41b5-a648-44b944ca7a10" providerId="ADAL" clId="{7555B094-BAD8-491C-A4F3-DE50DED7FAD8}" dt="2024-04-18T18:33:27.214" v="3927" actId="26606"/>
          <ac:spMkLst>
            <pc:docMk/>
            <pc:sldMk cId="4028800057" sldId="269"/>
            <ac:spMk id="14" creationId="{19E083F6-57F4-487B-A766-EA0462B1EED8}"/>
          </ac:spMkLst>
        </pc:spChg>
        <pc:spChg chg="add">
          <ac:chgData name="Faris Ansara" userId="f1fb6f02-c5a9-41b5-a648-44b944ca7a10" providerId="ADAL" clId="{7555B094-BAD8-491C-A4F3-DE50DED7FAD8}" dt="2024-04-18T18:33:27.214" v="3927" actId="26606"/>
          <ac:spMkLst>
            <pc:docMk/>
            <pc:sldMk cId="4028800057" sldId="269"/>
            <ac:spMk id="16" creationId="{7A18C9FB-EC4C-4DAE-8F7D-C6E5AF607958}"/>
          </ac:spMkLst>
        </pc:spChg>
        <pc:spChg chg="add">
          <ac:chgData name="Faris Ansara" userId="f1fb6f02-c5a9-41b5-a648-44b944ca7a10" providerId="ADAL" clId="{7555B094-BAD8-491C-A4F3-DE50DED7FAD8}" dt="2024-04-18T18:33:27.214" v="3927" actId="26606"/>
          <ac:spMkLst>
            <pc:docMk/>
            <pc:sldMk cId="4028800057" sldId="269"/>
            <ac:spMk id="18" creationId="{BFC5A2D8-56E8-47FB-975D-D777AFEA4F18}"/>
          </ac:spMkLst>
        </pc:spChg>
        <pc:spChg chg="add">
          <ac:chgData name="Faris Ansara" userId="f1fb6f02-c5a9-41b5-a648-44b944ca7a10" providerId="ADAL" clId="{7555B094-BAD8-491C-A4F3-DE50DED7FAD8}" dt="2024-04-18T18:33:27.214" v="3927" actId="26606"/>
          <ac:spMkLst>
            <pc:docMk/>
            <pc:sldMk cId="4028800057" sldId="269"/>
            <ac:spMk id="20" creationId="{A9896C11-F8DF-437A-B349-8AFD602DC0CA}"/>
          </ac:spMkLst>
        </pc:spChg>
        <pc:picChg chg="add mod">
          <ac:chgData name="Faris Ansara" userId="f1fb6f02-c5a9-41b5-a648-44b944ca7a10" providerId="ADAL" clId="{7555B094-BAD8-491C-A4F3-DE50DED7FAD8}" dt="2024-04-19T15:18:43.413" v="13977"/>
          <ac:picMkLst>
            <pc:docMk/>
            <pc:sldMk cId="4028800057" sldId="269"/>
            <ac:picMk id="4" creationId="{B4CF1B33-304C-547E-947A-E5AD24957DC6}"/>
          </ac:picMkLst>
        </pc:picChg>
        <pc:picChg chg="add mod">
          <ac:chgData name="Faris Ansara" userId="f1fb6f02-c5a9-41b5-a648-44b944ca7a10" providerId="ADAL" clId="{7555B094-BAD8-491C-A4F3-DE50DED7FAD8}" dt="2024-04-18T18:34:21.804" v="3941" actId="14100"/>
          <ac:picMkLst>
            <pc:docMk/>
            <pc:sldMk cId="4028800057" sldId="269"/>
            <ac:picMk id="5" creationId="{56582FF5-FE4B-A9E9-022D-070DA8F70843}"/>
          </ac:picMkLst>
        </pc:picChg>
      </pc:sldChg>
      <pc:sldChg chg="addSp modSp new mod setBg modNotesTx">
        <pc:chgData name="Faris Ansara" userId="f1fb6f02-c5a9-41b5-a648-44b944ca7a10" providerId="ADAL" clId="{7555B094-BAD8-491C-A4F3-DE50DED7FAD8}" dt="2024-04-19T15:18:43.413" v="13977"/>
        <pc:sldMkLst>
          <pc:docMk/>
          <pc:sldMk cId="3594300291" sldId="270"/>
        </pc:sldMkLst>
        <pc:spChg chg="mod ord">
          <ac:chgData name="Faris Ansara" userId="f1fb6f02-c5a9-41b5-a648-44b944ca7a10" providerId="ADAL" clId="{7555B094-BAD8-491C-A4F3-DE50DED7FAD8}" dt="2024-04-18T18:36:27.354" v="4165" actId="26606"/>
          <ac:spMkLst>
            <pc:docMk/>
            <pc:sldMk cId="3594300291" sldId="270"/>
            <ac:spMk id="2" creationId="{B4E8948D-797F-58E9-364F-4D61E761E947}"/>
          </ac:spMkLst>
        </pc:spChg>
        <pc:spChg chg="mod">
          <ac:chgData name="Faris Ansara" userId="f1fb6f02-c5a9-41b5-a648-44b944ca7a10" providerId="ADAL" clId="{7555B094-BAD8-491C-A4F3-DE50DED7FAD8}" dt="2024-04-18T18:36:31.096" v="4166" actId="14100"/>
          <ac:spMkLst>
            <pc:docMk/>
            <pc:sldMk cId="3594300291" sldId="270"/>
            <ac:spMk id="3" creationId="{7BEEADDB-66C4-F128-9D63-8B16D7F2A87A}"/>
          </ac:spMkLst>
        </pc:spChg>
        <pc:spChg chg="add">
          <ac:chgData name="Faris Ansara" userId="f1fb6f02-c5a9-41b5-a648-44b944ca7a10" providerId="ADAL" clId="{7555B094-BAD8-491C-A4F3-DE50DED7FAD8}" dt="2024-04-18T18:36:27.354" v="4165" actId="26606"/>
          <ac:spMkLst>
            <pc:docMk/>
            <pc:sldMk cId="3594300291" sldId="270"/>
            <ac:spMk id="10" creationId="{987A0FBA-CC04-4256-A8EB-BB3C543E989C}"/>
          </ac:spMkLst>
        </pc:spChg>
        <pc:spChg chg="add">
          <ac:chgData name="Faris Ansara" userId="f1fb6f02-c5a9-41b5-a648-44b944ca7a10" providerId="ADAL" clId="{7555B094-BAD8-491C-A4F3-DE50DED7FAD8}" dt="2024-04-18T18:36:27.354" v="4165" actId="26606"/>
          <ac:spMkLst>
            <pc:docMk/>
            <pc:sldMk cId="3594300291" sldId="270"/>
            <ac:spMk id="12" creationId="{3D065C6D-EB42-400B-99C4-D0ACE936F6C3}"/>
          </ac:spMkLst>
        </pc:spChg>
        <pc:spChg chg="add">
          <ac:chgData name="Faris Ansara" userId="f1fb6f02-c5a9-41b5-a648-44b944ca7a10" providerId="ADAL" clId="{7555B094-BAD8-491C-A4F3-DE50DED7FAD8}" dt="2024-04-18T18:36:27.354" v="4165" actId="26606"/>
          <ac:spMkLst>
            <pc:docMk/>
            <pc:sldMk cId="3594300291" sldId="270"/>
            <ac:spMk id="14" creationId="{3362A0EA-3E81-4464-94B8-70BE5870EDC0}"/>
          </ac:spMkLst>
        </pc:spChg>
        <pc:picChg chg="add mod">
          <ac:chgData name="Faris Ansara" userId="f1fb6f02-c5a9-41b5-a648-44b944ca7a10" providerId="ADAL" clId="{7555B094-BAD8-491C-A4F3-DE50DED7FAD8}" dt="2024-04-18T18:36:35.964" v="4168" actId="14100"/>
          <ac:picMkLst>
            <pc:docMk/>
            <pc:sldMk cId="3594300291" sldId="270"/>
            <ac:picMk id="5" creationId="{86A92C7D-FB3C-A145-0D5E-14072FC73D4A}"/>
          </ac:picMkLst>
        </pc:picChg>
        <pc:picChg chg="add mod">
          <ac:chgData name="Faris Ansara" userId="f1fb6f02-c5a9-41b5-a648-44b944ca7a10" providerId="ADAL" clId="{7555B094-BAD8-491C-A4F3-DE50DED7FAD8}" dt="2024-04-19T15:18:43.413" v="13977"/>
          <ac:picMkLst>
            <pc:docMk/>
            <pc:sldMk cId="3594300291" sldId="270"/>
            <ac:picMk id="7" creationId="{185455FA-F818-ADB2-C561-A24661A069A8}"/>
          </ac:picMkLst>
        </pc:picChg>
      </pc:sldChg>
      <pc:sldChg chg="addSp delSp modSp new mod setBg modNotesTx">
        <pc:chgData name="Faris Ansara" userId="f1fb6f02-c5a9-41b5-a648-44b944ca7a10" providerId="ADAL" clId="{7555B094-BAD8-491C-A4F3-DE50DED7FAD8}" dt="2024-04-19T15:18:43.413" v="13977"/>
        <pc:sldMkLst>
          <pc:docMk/>
          <pc:sldMk cId="1855128132" sldId="271"/>
        </pc:sldMkLst>
        <pc:spChg chg="mod ord">
          <ac:chgData name="Faris Ansara" userId="f1fb6f02-c5a9-41b5-a648-44b944ca7a10" providerId="ADAL" clId="{7555B094-BAD8-491C-A4F3-DE50DED7FAD8}" dt="2024-04-18T18:40:41.344" v="4453" actId="26606"/>
          <ac:spMkLst>
            <pc:docMk/>
            <pc:sldMk cId="1855128132" sldId="271"/>
            <ac:spMk id="2" creationId="{9AFAA574-07F8-69BD-D295-0AC9D26225C7}"/>
          </ac:spMkLst>
        </pc:spChg>
        <pc:spChg chg="mod">
          <ac:chgData name="Faris Ansara" userId="f1fb6f02-c5a9-41b5-a648-44b944ca7a10" providerId="ADAL" clId="{7555B094-BAD8-491C-A4F3-DE50DED7FAD8}" dt="2024-04-19T14:51:14.749" v="13691" actId="20577"/>
          <ac:spMkLst>
            <pc:docMk/>
            <pc:sldMk cId="1855128132" sldId="271"/>
            <ac:spMk id="3" creationId="{25DBE536-D5D9-D47D-C607-4F38FFC96048}"/>
          </ac:spMkLst>
        </pc:spChg>
        <pc:spChg chg="add del">
          <ac:chgData name="Faris Ansara" userId="f1fb6f02-c5a9-41b5-a648-44b944ca7a10" providerId="ADAL" clId="{7555B094-BAD8-491C-A4F3-DE50DED7FAD8}" dt="2024-04-18T18:40:41.334" v="4452" actId="26606"/>
          <ac:spMkLst>
            <pc:docMk/>
            <pc:sldMk cId="1855128132" sldId="271"/>
            <ac:spMk id="8" creationId="{987A0FBA-CC04-4256-A8EB-BB3C543E989C}"/>
          </ac:spMkLst>
        </pc:spChg>
        <pc:spChg chg="add del">
          <ac:chgData name="Faris Ansara" userId="f1fb6f02-c5a9-41b5-a648-44b944ca7a10" providerId="ADAL" clId="{7555B094-BAD8-491C-A4F3-DE50DED7FAD8}" dt="2024-04-18T18:40:39.598" v="4450" actId="26606"/>
          <ac:spMkLst>
            <pc:docMk/>
            <pc:sldMk cId="1855128132" sldId="271"/>
            <ac:spMk id="9" creationId="{987A0FBA-CC04-4256-A8EB-BB3C543E989C}"/>
          </ac:spMkLst>
        </pc:spChg>
        <pc:spChg chg="add del">
          <ac:chgData name="Faris Ansara" userId="f1fb6f02-c5a9-41b5-a648-44b944ca7a10" providerId="ADAL" clId="{7555B094-BAD8-491C-A4F3-DE50DED7FAD8}" dt="2024-04-18T18:40:41.334" v="4452" actId="26606"/>
          <ac:spMkLst>
            <pc:docMk/>
            <pc:sldMk cId="1855128132" sldId="271"/>
            <ac:spMk id="10" creationId="{87733DA8-1BFC-4737-831B-54DCFE42D60A}"/>
          </ac:spMkLst>
        </pc:spChg>
        <pc:spChg chg="add del">
          <ac:chgData name="Faris Ansara" userId="f1fb6f02-c5a9-41b5-a648-44b944ca7a10" providerId="ADAL" clId="{7555B094-BAD8-491C-A4F3-DE50DED7FAD8}" dt="2024-04-18T18:40:39.598" v="4450" actId="26606"/>
          <ac:spMkLst>
            <pc:docMk/>
            <pc:sldMk cId="1855128132" sldId="271"/>
            <ac:spMk id="11" creationId="{3362A0EA-3E81-4464-94B8-70BE5870EDC0}"/>
          </ac:spMkLst>
        </pc:spChg>
        <pc:spChg chg="add del">
          <ac:chgData name="Faris Ansara" userId="f1fb6f02-c5a9-41b5-a648-44b944ca7a10" providerId="ADAL" clId="{7555B094-BAD8-491C-A4F3-DE50DED7FAD8}" dt="2024-04-18T18:40:41.334" v="4452" actId="26606"/>
          <ac:spMkLst>
            <pc:docMk/>
            <pc:sldMk cId="1855128132" sldId="271"/>
            <ac:spMk id="12" creationId="{01A4B593-070B-4B49-B02E-B71243FA53B5}"/>
          </ac:spMkLst>
        </pc:spChg>
        <pc:spChg chg="add del">
          <ac:chgData name="Faris Ansara" userId="f1fb6f02-c5a9-41b5-a648-44b944ca7a10" providerId="ADAL" clId="{7555B094-BAD8-491C-A4F3-DE50DED7FAD8}" dt="2024-04-18T18:40:41.334" v="4452" actId="26606"/>
          <ac:spMkLst>
            <pc:docMk/>
            <pc:sldMk cId="1855128132" sldId="271"/>
            <ac:spMk id="14" creationId="{63165769-7A47-4E0F-825D-AF1179DF680B}"/>
          </ac:spMkLst>
        </pc:spChg>
        <pc:spChg chg="add">
          <ac:chgData name="Faris Ansara" userId="f1fb6f02-c5a9-41b5-a648-44b944ca7a10" providerId="ADAL" clId="{7555B094-BAD8-491C-A4F3-DE50DED7FAD8}" dt="2024-04-18T18:40:41.344" v="4453" actId="26606"/>
          <ac:spMkLst>
            <pc:docMk/>
            <pc:sldMk cId="1855128132" sldId="271"/>
            <ac:spMk id="16" creationId="{987A0FBA-CC04-4256-A8EB-BB3C543E989C}"/>
          </ac:spMkLst>
        </pc:spChg>
        <pc:spChg chg="add">
          <ac:chgData name="Faris Ansara" userId="f1fb6f02-c5a9-41b5-a648-44b944ca7a10" providerId="ADAL" clId="{7555B094-BAD8-491C-A4F3-DE50DED7FAD8}" dt="2024-04-18T18:40:41.344" v="4453" actId="26606"/>
          <ac:spMkLst>
            <pc:docMk/>
            <pc:sldMk cId="1855128132" sldId="271"/>
            <ac:spMk id="17" creationId="{605804E6-08AA-49E9-AD30-149FDD3DD4F5}"/>
          </ac:spMkLst>
        </pc:spChg>
        <pc:spChg chg="add">
          <ac:chgData name="Faris Ansara" userId="f1fb6f02-c5a9-41b5-a648-44b944ca7a10" providerId="ADAL" clId="{7555B094-BAD8-491C-A4F3-DE50DED7FAD8}" dt="2024-04-18T18:40:41.344" v="4453" actId="26606"/>
          <ac:spMkLst>
            <pc:docMk/>
            <pc:sldMk cId="1855128132" sldId="271"/>
            <ac:spMk id="18" creationId="{424ECFA8-BE37-446C-B1BD-88D2981B6F47}"/>
          </ac:spMkLst>
        </pc:spChg>
        <pc:picChg chg="add del">
          <ac:chgData name="Faris Ansara" userId="f1fb6f02-c5a9-41b5-a648-44b944ca7a10" providerId="ADAL" clId="{7555B094-BAD8-491C-A4F3-DE50DED7FAD8}" dt="2024-04-18T18:40:39.598" v="4450" actId="26606"/>
          <ac:picMkLst>
            <pc:docMk/>
            <pc:sldMk cId="1855128132" sldId="271"/>
            <ac:picMk id="5" creationId="{E598B56B-420B-2103-553D-BE1B913E1758}"/>
          </ac:picMkLst>
        </pc:picChg>
        <pc:picChg chg="add mod">
          <ac:chgData name="Faris Ansara" userId="f1fb6f02-c5a9-41b5-a648-44b944ca7a10" providerId="ADAL" clId="{7555B094-BAD8-491C-A4F3-DE50DED7FAD8}" dt="2024-04-19T15:18:43.413" v="13977"/>
          <ac:picMkLst>
            <pc:docMk/>
            <pc:sldMk cId="1855128132" sldId="271"/>
            <ac:picMk id="6" creationId="{A1003BD3-1FAA-69BD-417E-8B8C5034E1C0}"/>
          </ac:picMkLst>
        </pc:picChg>
      </pc:sldChg>
      <pc:sldChg chg="addSp delSp modSp new mod setBg">
        <pc:chgData name="Faris Ansara" userId="f1fb6f02-c5a9-41b5-a648-44b944ca7a10" providerId="ADAL" clId="{7555B094-BAD8-491C-A4F3-DE50DED7FAD8}" dt="2024-04-19T15:18:43.413" v="13977"/>
        <pc:sldMkLst>
          <pc:docMk/>
          <pc:sldMk cId="90697092" sldId="272"/>
        </pc:sldMkLst>
        <pc:spChg chg="mod">
          <ac:chgData name="Faris Ansara" userId="f1fb6f02-c5a9-41b5-a648-44b944ca7a10" providerId="ADAL" clId="{7555B094-BAD8-491C-A4F3-DE50DED7FAD8}" dt="2024-04-18T19:41:55.911" v="4697" actId="27636"/>
          <ac:spMkLst>
            <pc:docMk/>
            <pc:sldMk cId="90697092" sldId="272"/>
            <ac:spMk id="2" creationId="{376AF744-88F3-1D7E-DE64-B2F652CFE2F1}"/>
          </ac:spMkLst>
        </pc:spChg>
        <pc:spChg chg="del">
          <ac:chgData name="Faris Ansara" userId="f1fb6f02-c5a9-41b5-a648-44b944ca7a10" providerId="ADAL" clId="{7555B094-BAD8-491C-A4F3-DE50DED7FAD8}" dt="2024-04-18T19:39:23.195" v="4659" actId="931"/>
          <ac:spMkLst>
            <pc:docMk/>
            <pc:sldMk cId="90697092" sldId="272"/>
            <ac:spMk id="3" creationId="{9C0417C2-1F36-0FCC-E8FB-F5FF86176677}"/>
          </ac:spMkLst>
        </pc:spChg>
        <pc:spChg chg="add del mod">
          <ac:chgData name="Faris Ansara" userId="f1fb6f02-c5a9-41b5-a648-44b944ca7a10" providerId="ADAL" clId="{7555B094-BAD8-491C-A4F3-DE50DED7FAD8}" dt="2024-04-18T19:42:25.691" v="4699" actId="478"/>
          <ac:spMkLst>
            <pc:docMk/>
            <pc:sldMk cId="90697092" sldId="272"/>
            <ac:spMk id="7" creationId="{ADF99D47-802C-DDE7-AC49-C04F0CBE1733}"/>
          </ac:spMkLst>
        </pc:spChg>
        <pc:spChg chg="add">
          <ac:chgData name="Faris Ansara" userId="f1fb6f02-c5a9-41b5-a648-44b944ca7a10" providerId="ADAL" clId="{7555B094-BAD8-491C-A4F3-DE50DED7FAD8}" dt="2024-04-18T19:39:27.311" v="4660" actId="26606"/>
          <ac:spMkLst>
            <pc:docMk/>
            <pc:sldMk cId="90697092" sldId="272"/>
            <ac:spMk id="10" creationId="{A6EF5A53-0A64-4CA5-B9C7-1CB97CB5CF1C}"/>
          </ac:spMkLst>
        </pc:spChg>
        <pc:spChg chg="add">
          <ac:chgData name="Faris Ansara" userId="f1fb6f02-c5a9-41b5-a648-44b944ca7a10" providerId="ADAL" clId="{7555B094-BAD8-491C-A4F3-DE50DED7FAD8}" dt="2024-04-18T19:39:27.311" v="4660" actId="26606"/>
          <ac:spMkLst>
            <pc:docMk/>
            <pc:sldMk cId="90697092" sldId="272"/>
            <ac:spMk id="12" creationId="{34ABFBEA-4EB0-4D02-A2C0-1733CD3D6F12}"/>
          </ac:spMkLst>
        </pc:spChg>
        <pc:spChg chg="add">
          <ac:chgData name="Faris Ansara" userId="f1fb6f02-c5a9-41b5-a648-44b944ca7a10" providerId="ADAL" clId="{7555B094-BAD8-491C-A4F3-DE50DED7FAD8}" dt="2024-04-18T19:39:27.311" v="4660" actId="26606"/>
          <ac:spMkLst>
            <pc:docMk/>
            <pc:sldMk cId="90697092" sldId="272"/>
            <ac:spMk id="14" creationId="{19E083F6-57F4-487B-A766-EA0462B1EED8}"/>
          </ac:spMkLst>
        </pc:spChg>
        <pc:spChg chg="add">
          <ac:chgData name="Faris Ansara" userId="f1fb6f02-c5a9-41b5-a648-44b944ca7a10" providerId="ADAL" clId="{7555B094-BAD8-491C-A4F3-DE50DED7FAD8}" dt="2024-04-18T19:39:27.311" v="4660" actId="26606"/>
          <ac:spMkLst>
            <pc:docMk/>
            <pc:sldMk cId="90697092" sldId="272"/>
            <ac:spMk id="16" creationId="{7A18C9FB-EC4C-4DAE-8F7D-C6E5AF607958}"/>
          </ac:spMkLst>
        </pc:spChg>
        <pc:spChg chg="add">
          <ac:chgData name="Faris Ansara" userId="f1fb6f02-c5a9-41b5-a648-44b944ca7a10" providerId="ADAL" clId="{7555B094-BAD8-491C-A4F3-DE50DED7FAD8}" dt="2024-04-18T19:39:27.311" v="4660" actId="26606"/>
          <ac:spMkLst>
            <pc:docMk/>
            <pc:sldMk cId="90697092" sldId="272"/>
            <ac:spMk id="18" creationId="{BFC5A2D8-56E8-47FB-975D-D777AFEA4F18}"/>
          </ac:spMkLst>
        </pc:spChg>
        <pc:spChg chg="add">
          <ac:chgData name="Faris Ansara" userId="f1fb6f02-c5a9-41b5-a648-44b944ca7a10" providerId="ADAL" clId="{7555B094-BAD8-491C-A4F3-DE50DED7FAD8}" dt="2024-04-18T19:39:27.311" v="4660" actId="26606"/>
          <ac:spMkLst>
            <pc:docMk/>
            <pc:sldMk cId="90697092" sldId="272"/>
            <ac:spMk id="20" creationId="{A9896C11-F8DF-437A-B349-8AFD602DC0CA}"/>
          </ac:spMkLst>
        </pc:spChg>
        <pc:picChg chg="add del mod">
          <ac:chgData name="Faris Ansara" userId="f1fb6f02-c5a9-41b5-a648-44b944ca7a10" providerId="ADAL" clId="{7555B094-BAD8-491C-A4F3-DE50DED7FAD8}" dt="2024-04-18T19:42:29.481" v="4704" actId="1035"/>
          <ac:picMkLst>
            <pc:docMk/>
            <pc:sldMk cId="90697092" sldId="272"/>
            <ac:picMk id="5" creationId="{8F7BC272-EC3F-C376-3C00-337C3EB8E50E}"/>
          </ac:picMkLst>
        </pc:picChg>
        <pc:picChg chg="add mod">
          <ac:chgData name="Faris Ansara" userId="f1fb6f02-c5a9-41b5-a648-44b944ca7a10" providerId="ADAL" clId="{7555B094-BAD8-491C-A4F3-DE50DED7FAD8}" dt="2024-04-19T15:18:43.413" v="13977"/>
          <ac:picMkLst>
            <pc:docMk/>
            <pc:sldMk cId="90697092" sldId="272"/>
            <ac:picMk id="9" creationId="{560C7C1A-8021-C146-A869-6F1BDBB80A28}"/>
          </ac:picMkLst>
        </pc:picChg>
      </pc:sldChg>
      <pc:sldChg chg="addSp delSp modSp new del mod setBg">
        <pc:chgData name="Faris Ansara" userId="f1fb6f02-c5a9-41b5-a648-44b944ca7a10" providerId="ADAL" clId="{7555B094-BAD8-491C-A4F3-DE50DED7FAD8}" dt="2024-04-18T19:38:47.901" v="4593" actId="2696"/>
        <pc:sldMkLst>
          <pc:docMk/>
          <pc:sldMk cId="3595558265" sldId="272"/>
        </pc:sldMkLst>
        <pc:spChg chg="del mod">
          <ac:chgData name="Faris Ansara" userId="f1fb6f02-c5a9-41b5-a648-44b944ca7a10" providerId="ADAL" clId="{7555B094-BAD8-491C-A4F3-DE50DED7FAD8}" dt="2024-04-18T18:44:29.233" v="4507" actId="21"/>
          <ac:spMkLst>
            <pc:docMk/>
            <pc:sldMk cId="3595558265" sldId="272"/>
            <ac:spMk id="2" creationId="{5FC5F5C3-D69C-E0C0-88B8-FE9ACB3DFB22}"/>
          </ac:spMkLst>
        </pc:spChg>
        <pc:spChg chg="del">
          <ac:chgData name="Faris Ansara" userId="f1fb6f02-c5a9-41b5-a648-44b944ca7a10" providerId="ADAL" clId="{7555B094-BAD8-491C-A4F3-DE50DED7FAD8}" dt="2024-04-18T18:43:54.723" v="4499" actId="931"/>
          <ac:spMkLst>
            <pc:docMk/>
            <pc:sldMk cId="3595558265" sldId="272"/>
            <ac:spMk id="3" creationId="{40EAD214-E9D6-F6F4-8D09-580233FA1951}"/>
          </ac:spMkLst>
        </pc:spChg>
        <pc:spChg chg="add del mod">
          <ac:chgData name="Faris Ansara" userId="f1fb6f02-c5a9-41b5-a648-44b944ca7a10" providerId="ADAL" clId="{7555B094-BAD8-491C-A4F3-DE50DED7FAD8}" dt="2024-04-18T18:44:31.569" v="4508" actId="478"/>
          <ac:spMkLst>
            <pc:docMk/>
            <pc:sldMk cId="3595558265" sldId="272"/>
            <ac:spMk id="7" creationId="{C6F354D4-E16A-4E62-202A-CAD1D65494B6}"/>
          </ac:spMkLst>
        </pc:spChg>
        <pc:spChg chg="add del mod">
          <ac:chgData name="Faris Ansara" userId="f1fb6f02-c5a9-41b5-a648-44b944ca7a10" providerId="ADAL" clId="{7555B094-BAD8-491C-A4F3-DE50DED7FAD8}" dt="2024-04-18T18:45:07.953" v="4512" actId="931"/>
          <ac:spMkLst>
            <pc:docMk/>
            <pc:sldMk cId="3595558265" sldId="272"/>
            <ac:spMk id="9" creationId="{ADD38FB6-E0AF-51A3-3CF5-72CEFDBDF649}"/>
          </ac:spMkLst>
        </pc:spChg>
        <pc:spChg chg="add del">
          <ac:chgData name="Faris Ansara" userId="f1fb6f02-c5a9-41b5-a648-44b944ca7a10" providerId="ADAL" clId="{7555B094-BAD8-491C-A4F3-DE50DED7FAD8}" dt="2024-04-18T18:45:54.153" v="4516" actId="26606"/>
          <ac:spMkLst>
            <pc:docMk/>
            <pc:sldMk cId="3595558265" sldId="272"/>
            <ac:spMk id="10" creationId="{A6EF5A53-0A64-4CA5-B9C7-1CB97CB5CF1C}"/>
          </ac:spMkLst>
        </pc:spChg>
        <pc:spChg chg="add del">
          <ac:chgData name="Faris Ansara" userId="f1fb6f02-c5a9-41b5-a648-44b944ca7a10" providerId="ADAL" clId="{7555B094-BAD8-491C-A4F3-DE50DED7FAD8}" dt="2024-04-18T18:45:54.153" v="4516" actId="26606"/>
          <ac:spMkLst>
            <pc:docMk/>
            <pc:sldMk cId="3595558265" sldId="272"/>
            <ac:spMk id="12" creationId="{34ABFBEA-4EB0-4D02-A2C0-1733CD3D6F12}"/>
          </ac:spMkLst>
        </pc:spChg>
        <pc:spChg chg="add del">
          <ac:chgData name="Faris Ansara" userId="f1fb6f02-c5a9-41b5-a648-44b944ca7a10" providerId="ADAL" clId="{7555B094-BAD8-491C-A4F3-DE50DED7FAD8}" dt="2024-04-18T18:45:54.153" v="4516" actId="26606"/>
          <ac:spMkLst>
            <pc:docMk/>
            <pc:sldMk cId="3595558265" sldId="272"/>
            <ac:spMk id="14" creationId="{19E083F6-57F4-487B-A766-EA0462B1EED8}"/>
          </ac:spMkLst>
        </pc:spChg>
        <pc:spChg chg="add del">
          <ac:chgData name="Faris Ansara" userId="f1fb6f02-c5a9-41b5-a648-44b944ca7a10" providerId="ADAL" clId="{7555B094-BAD8-491C-A4F3-DE50DED7FAD8}" dt="2024-04-18T18:45:54.153" v="4516" actId="26606"/>
          <ac:spMkLst>
            <pc:docMk/>
            <pc:sldMk cId="3595558265" sldId="272"/>
            <ac:spMk id="16" creationId="{7A18C9FB-EC4C-4DAE-8F7D-C6E5AF607958}"/>
          </ac:spMkLst>
        </pc:spChg>
        <pc:spChg chg="add del mod">
          <ac:chgData name="Faris Ansara" userId="f1fb6f02-c5a9-41b5-a648-44b944ca7a10" providerId="ADAL" clId="{7555B094-BAD8-491C-A4F3-DE50DED7FAD8}" dt="2024-04-18T18:46:38.964" v="4580" actId="478"/>
          <ac:spMkLst>
            <pc:docMk/>
            <pc:sldMk cId="3595558265" sldId="272"/>
            <ac:spMk id="17" creationId="{50F41ADD-C531-EA3B-85A2-DC8CA6B6D90D}"/>
          </ac:spMkLst>
        </pc:spChg>
        <pc:spChg chg="add del">
          <ac:chgData name="Faris Ansara" userId="f1fb6f02-c5a9-41b5-a648-44b944ca7a10" providerId="ADAL" clId="{7555B094-BAD8-491C-A4F3-DE50DED7FAD8}" dt="2024-04-18T18:45:54.153" v="4516" actId="26606"/>
          <ac:spMkLst>
            <pc:docMk/>
            <pc:sldMk cId="3595558265" sldId="272"/>
            <ac:spMk id="18" creationId="{BFC5A2D8-56E8-47FB-975D-D777AFEA4F18}"/>
          </ac:spMkLst>
        </pc:spChg>
        <pc:spChg chg="add del">
          <ac:chgData name="Faris Ansara" userId="f1fb6f02-c5a9-41b5-a648-44b944ca7a10" providerId="ADAL" clId="{7555B094-BAD8-491C-A4F3-DE50DED7FAD8}" dt="2024-04-18T18:45:54.153" v="4516" actId="26606"/>
          <ac:spMkLst>
            <pc:docMk/>
            <pc:sldMk cId="3595558265" sldId="272"/>
            <ac:spMk id="20" creationId="{A9896C11-F8DF-437A-B349-8AFD602DC0CA}"/>
          </ac:spMkLst>
        </pc:spChg>
        <pc:spChg chg="add del mod">
          <ac:chgData name="Faris Ansara" userId="f1fb6f02-c5a9-41b5-a648-44b944ca7a10" providerId="ADAL" clId="{7555B094-BAD8-491C-A4F3-DE50DED7FAD8}" dt="2024-04-18T18:46:27.044" v="4578" actId="478"/>
          <ac:spMkLst>
            <pc:docMk/>
            <pc:sldMk cId="3595558265" sldId="272"/>
            <ac:spMk id="24" creationId="{57946143-9821-F56E-4AC7-71804D5FCF1F}"/>
          </ac:spMkLst>
        </pc:spChg>
        <pc:spChg chg="add">
          <ac:chgData name="Faris Ansara" userId="f1fb6f02-c5a9-41b5-a648-44b944ca7a10" providerId="ADAL" clId="{7555B094-BAD8-491C-A4F3-DE50DED7FAD8}" dt="2024-04-18T18:45:54.153" v="4516" actId="26606"/>
          <ac:spMkLst>
            <pc:docMk/>
            <pc:sldMk cId="3595558265" sldId="272"/>
            <ac:spMk id="27" creationId="{987A0FBA-CC04-4256-A8EB-BB3C543E989C}"/>
          </ac:spMkLst>
        </pc:spChg>
        <pc:spChg chg="add">
          <ac:chgData name="Faris Ansara" userId="f1fb6f02-c5a9-41b5-a648-44b944ca7a10" providerId="ADAL" clId="{7555B094-BAD8-491C-A4F3-DE50DED7FAD8}" dt="2024-04-18T18:45:54.153" v="4516" actId="26606"/>
          <ac:spMkLst>
            <pc:docMk/>
            <pc:sldMk cId="3595558265" sldId="272"/>
            <ac:spMk id="29" creationId="{5F2C5A5A-694B-4287-8BA1-25CE3A342088}"/>
          </ac:spMkLst>
        </pc:spChg>
        <pc:spChg chg="add">
          <ac:chgData name="Faris Ansara" userId="f1fb6f02-c5a9-41b5-a648-44b944ca7a10" providerId="ADAL" clId="{7555B094-BAD8-491C-A4F3-DE50DED7FAD8}" dt="2024-04-18T18:45:54.153" v="4516" actId="26606"/>
          <ac:spMkLst>
            <pc:docMk/>
            <pc:sldMk cId="3595558265" sldId="272"/>
            <ac:spMk id="31" creationId="{B423BB46-9386-40B6-B6A8-70CDDE73419B}"/>
          </ac:spMkLst>
        </pc:spChg>
        <pc:picChg chg="add del mod">
          <ac:chgData name="Faris Ansara" userId="f1fb6f02-c5a9-41b5-a648-44b944ca7a10" providerId="ADAL" clId="{7555B094-BAD8-491C-A4F3-DE50DED7FAD8}" dt="2024-04-18T18:44:59.984" v="4511" actId="478"/>
          <ac:picMkLst>
            <pc:docMk/>
            <pc:sldMk cId="3595558265" sldId="272"/>
            <ac:picMk id="5" creationId="{325B8A1C-CE00-5177-1851-696ED3271FA6}"/>
          </ac:picMkLst>
        </pc:picChg>
        <pc:picChg chg="add del mod">
          <ac:chgData name="Faris Ansara" userId="f1fb6f02-c5a9-41b5-a648-44b944ca7a10" providerId="ADAL" clId="{7555B094-BAD8-491C-A4F3-DE50DED7FAD8}" dt="2024-04-18T19:38:44.932" v="4592" actId="478"/>
          <ac:picMkLst>
            <pc:docMk/>
            <pc:sldMk cId="3595558265" sldId="272"/>
            <ac:picMk id="13" creationId="{919BEB24-E4C5-0C27-ACE8-E0BF92F602A4}"/>
          </ac:picMkLst>
        </pc:picChg>
      </pc:sldChg>
      <pc:sldChg chg="new del">
        <pc:chgData name="Faris Ansara" userId="f1fb6f02-c5a9-41b5-a648-44b944ca7a10" providerId="ADAL" clId="{7555B094-BAD8-491C-A4F3-DE50DED7FAD8}" dt="2024-04-18T19:40:34.151" v="4674" actId="2696"/>
        <pc:sldMkLst>
          <pc:docMk/>
          <pc:sldMk cId="3273535975" sldId="273"/>
        </pc:sldMkLst>
      </pc:sldChg>
      <pc:sldChg chg="addSp delSp modSp new del mod">
        <pc:chgData name="Faris Ansara" userId="f1fb6f02-c5a9-41b5-a648-44b944ca7a10" providerId="ADAL" clId="{7555B094-BAD8-491C-A4F3-DE50DED7FAD8}" dt="2024-04-18T19:38:50.861" v="4594" actId="2696"/>
        <pc:sldMkLst>
          <pc:docMk/>
          <pc:sldMk cId="4119070694" sldId="273"/>
        </pc:sldMkLst>
        <pc:spChg chg="del">
          <ac:chgData name="Faris Ansara" userId="f1fb6f02-c5a9-41b5-a648-44b944ca7a10" providerId="ADAL" clId="{7555B094-BAD8-491C-A4F3-DE50DED7FAD8}" dt="2024-04-18T18:47:31.193" v="4584" actId="478"/>
          <ac:spMkLst>
            <pc:docMk/>
            <pc:sldMk cId="4119070694" sldId="273"/>
            <ac:spMk id="2" creationId="{110DA1EA-4C0A-625D-3925-16A7EED8E68D}"/>
          </ac:spMkLst>
        </pc:spChg>
        <pc:spChg chg="del">
          <ac:chgData name="Faris Ansara" userId="f1fb6f02-c5a9-41b5-a648-44b944ca7a10" providerId="ADAL" clId="{7555B094-BAD8-491C-A4F3-DE50DED7FAD8}" dt="2024-04-18T18:47:33.363" v="4585" actId="478"/>
          <ac:spMkLst>
            <pc:docMk/>
            <pc:sldMk cId="4119070694" sldId="273"/>
            <ac:spMk id="3" creationId="{65B2A387-B294-97B2-6B49-BEB67113DA5E}"/>
          </ac:spMkLst>
        </pc:spChg>
        <pc:picChg chg="add mod">
          <ac:chgData name="Faris Ansara" userId="f1fb6f02-c5a9-41b5-a648-44b944ca7a10" providerId="ADAL" clId="{7555B094-BAD8-491C-A4F3-DE50DED7FAD8}" dt="2024-04-18T18:48:22.949" v="4591" actId="1076"/>
          <ac:picMkLst>
            <pc:docMk/>
            <pc:sldMk cId="4119070694" sldId="273"/>
            <ac:picMk id="5" creationId="{36FD2FC1-6986-BD2C-4A4E-BEA40425A05B}"/>
          </ac:picMkLst>
        </pc:picChg>
      </pc:sldChg>
      <pc:sldChg chg="addSp delSp modSp add mod">
        <pc:chgData name="Faris Ansara" userId="f1fb6f02-c5a9-41b5-a648-44b944ca7a10" providerId="ADAL" clId="{7555B094-BAD8-491C-A4F3-DE50DED7FAD8}" dt="2024-04-19T15:18:43.413" v="13977"/>
        <pc:sldMkLst>
          <pc:docMk/>
          <pc:sldMk cId="3856430514" sldId="274"/>
        </pc:sldMkLst>
        <pc:spChg chg="mod">
          <ac:chgData name="Faris Ansara" userId="f1fb6f02-c5a9-41b5-a648-44b944ca7a10" providerId="ADAL" clId="{7555B094-BAD8-491C-A4F3-DE50DED7FAD8}" dt="2024-04-18T19:41:45.311" v="4687" actId="20577"/>
          <ac:spMkLst>
            <pc:docMk/>
            <pc:sldMk cId="3856430514" sldId="274"/>
            <ac:spMk id="2" creationId="{376AF744-88F3-1D7E-DE64-B2F652CFE2F1}"/>
          </ac:spMkLst>
        </pc:spChg>
        <pc:spChg chg="add del mod">
          <ac:chgData name="Faris Ansara" userId="f1fb6f02-c5a9-41b5-a648-44b944ca7a10" providerId="ADAL" clId="{7555B094-BAD8-491C-A4F3-DE50DED7FAD8}" dt="2024-04-18T19:41:29.730" v="4686" actId="478"/>
          <ac:spMkLst>
            <pc:docMk/>
            <pc:sldMk cId="3856430514" sldId="274"/>
            <ac:spMk id="7" creationId="{3B69BB6B-7E3F-97A6-4EE0-EDEC2BCB148F}"/>
          </ac:spMkLst>
        </pc:spChg>
        <pc:picChg chg="add mod">
          <ac:chgData name="Faris Ansara" userId="f1fb6f02-c5a9-41b5-a648-44b944ca7a10" providerId="ADAL" clId="{7555B094-BAD8-491C-A4F3-DE50DED7FAD8}" dt="2024-04-18T19:41:26.021" v="4685" actId="1076"/>
          <ac:picMkLst>
            <pc:docMk/>
            <pc:sldMk cId="3856430514" sldId="274"/>
            <ac:picMk id="4" creationId="{B0143B2E-85F0-1091-CB71-9946F19C6F7D}"/>
          </ac:picMkLst>
        </pc:picChg>
        <pc:picChg chg="del">
          <ac:chgData name="Faris Ansara" userId="f1fb6f02-c5a9-41b5-a648-44b944ca7a10" providerId="ADAL" clId="{7555B094-BAD8-491C-A4F3-DE50DED7FAD8}" dt="2024-04-18T19:41:18.310" v="4683" actId="478"/>
          <ac:picMkLst>
            <pc:docMk/>
            <pc:sldMk cId="3856430514" sldId="274"/>
            <ac:picMk id="5" creationId="{8F7BC272-EC3F-C376-3C00-337C3EB8E50E}"/>
          </ac:picMkLst>
        </pc:picChg>
        <pc:picChg chg="add mod">
          <ac:chgData name="Faris Ansara" userId="f1fb6f02-c5a9-41b5-a648-44b944ca7a10" providerId="ADAL" clId="{7555B094-BAD8-491C-A4F3-DE50DED7FAD8}" dt="2024-04-19T15:18:43.413" v="13977"/>
          <ac:picMkLst>
            <pc:docMk/>
            <pc:sldMk cId="3856430514" sldId="274"/>
            <ac:picMk id="9" creationId="{F3BA3777-B3D9-6CE2-920D-2F33B8D4F105}"/>
          </ac:picMkLst>
        </pc:picChg>
      </pc:sldChg>
      <pc:sldChg chg="addSp modSp new mod">
        <pc:chgData name="Faris Ansara" userId="f1fb6f02-c5a9-41b5-a648-44b944ca7a10" providerId="ADAL" clId="{7555B094-BAD8-491C-A4F3-DE50DED7FAD8}" dt="2024-04-19T15:18:43.413" v="13977"/>
        <pc:sldMkLst>
          <pc:docMk/>
          <pc:sldMk cId="2418182731" sldId="275"/>
        </pc:sldMkLst>
        <pc:spChg chg="mod">
          <ac:chgData name="Faris Ansara" userId="f1fb6f02-c5a9-41b5-a648-44b944ca7a10" providerId="ADAL" clId="{7555B094-BAD8-491C-A4F3-DE50DED7FAD8}" dt="2024-04-18T19:48:28.200" v="4714" actId="20577"/>
          <ac:spMkLst>
            <pc:docMk/>
            <pc:sldMk cId="2418182731" sldId="275"/>
            <ac:spMk id="2" creationId="{5E206990-4C83-75F7-B53C-20DE6CDE3C2A}"/>
          </ac:spMkLst>
        </pc:spChg>
        <pc:spChg chg="mod">
          <ac:chgData name="Faris Ansara" userId="f1fb6f02-c5a9-41b5-a648-44b944ca7a10" providerId="ADAL" clId="{7555B094-BAD8-491C-A4F3-DE50DED7FAD8}" dt="2024-04-18T19:54:40.360" v="5154" actId="20577"/>
          <ac:spMkLst>
            <pc:docMk/>
            <pc:sldMk cId="2418182731" sldId="275"/>
            <ac:spMk id="3" creationId="{BDB04826-E73F-E4FE-08A4-D73756E4F87E}"/>
          </ac:spMkLst>
        </pc:spChg>
        <pc:picChg chg="add mod">
          <ac:chgData name="Faris Ansara" userId="f1fb6f02-c5a9-41b5-a648-44b944ca7a10" providerId="ADAL" clId="{7555B094-BAD8-491C-A4F3-DE50DED7FAD8}" dt="2024-04-19T15:18:43.413" v="13977"/>
          <ac:picMkLst>
            <pc:docMk/>
            <pc:sldMk cId="2418182731" sldId="275"/>
            <ac:picMk id="5" creationId="{59F75E07-E334-98CA-656C-27118E4AC68C}"/>
          </ac:picMkLst>
        </pc:picChg>
      </pc:sldChg>
    </pc:docChg>
  </pc:docChgLst>
</pc:chgInfo>
</file>

<file path=ppt/diagrams/_rels/data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4E8870-9277-4AB2-BD68-09B81C5516C9}"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10A7763-AFD9-4FA8-A76E-092754293DBA}">
      <dgm:prSet/>
      <dgm:spPr/>
      <dgm:t>
        <a:bodyPr/>
        <a:lstStyle/>
        <a:p>
          <a:r>
            <a:rPr lang="en-US"/>
            <a:t>The average nutrient content of food products bought in different Greater London boroughs and wards in 2015</a:t>
          </a:r>
        </a:p>
      </dgm:t>
    </dgm:pt>
    <dgm:pt modelId="{6F9BAB4E-A98A-4032-8B00-189015E5D473}" type="parTrans" cxnId="{4D55A02A-65E2-45E4-BFE6-490391C342F2}">
      <dgm:prSet/>
      <dgm:spPr/>
      <dgm:t>
        <a:bodyPr/>
        <a:lstStyle/>
        <a:p>
          <a:endParaRPr lang="en-US"/>
        </a:p>
      </dgm:t>
    </dgm:pt>
    <dgm:pt modelId="{01CCDE7C-4B68-48B2-99A2-E350401F3145}" type="sibTrans" cxnId="{4D55A02A-65E2-45E4-BFE6-490391C342F2}">
      <dgm:prSet/>
      <dgm:spPr/>
      <dgm:t>
        <a:bodyPr/>
        <a:lstStyle/>
        <a:p>
          <a:endParaRPr lang="en-US"/>
        </a:p>
      </dgm:t>
    </dgm:pt>
    <dgm:pt modelId="{7C81E00B-6F11-417F-8D92-CB21C3678022}">
      <dgm:prSet/>
      <dgm:spPr/>
      <dgm:t>
        <a:bodyPr/>
        <a:lstStyle/>
        <a:p>
          <a:r>
            <a:rPr lang="en-US"/>
            <a:t>Obesity in boroughs 2012</a:t>
          </a:r>
        </a:p>
      </dgm:t>
    </dgm:pt>
    <dgm:pt modelId="{46F4349C-ABF4-454F-A08C-FFA8C850D25E}" type="parTrans" cxnId="{977FACE6-6BA8-4E6C-910D-92E5D3B37CE4}">
      <dgm:prSet/>
      <dgm:spPr/>
      <dgm:t>
        <a:bodyPr/>
        <a:lstStyle/>
        <a:p>
          <a:endParaRPr lang="en-US"/>
        </a:p>
      </dgm:t>
    </dgm:pt>
    <dgm:pt modelId="{AEB37F81-3CFA-4EAC-A758-4BD8040AA09D}" type="sibTrans" cxnId="{977FACE6-6BA8-4E6C-910D-92E5D3B37CE4}">
      <dgm:prSet/>
      <dgm:spPr/>
      <dgm:t>
        <a:bodyPr/>
        <a:lstStyle/>
        <a:p>
          <a:endParaRPr lang="en-US"/>
        </a:p>
      </dgm:t>
    </dgm:pt>
    <dgm:pt modelId="{57CB336D-7D30-4357-8BF0-18FBB3D57F2A}">
      <dgm:prSet/>
      <dgm:spPr/>
      <dgm:t>
        <a:bodyPr/>
        <a:lstStyle/>
        <a:p>
          <a:r>
            <a:rPr lang="en-US"/>
            <a:t>Type-2 diabetes estimates in wards 2016</a:t>
          </a:r>
        </a:p>
      </dgm:t>
    </dgm:pt>
    <dgm:pt modelId="{F30AB984-3ECC-4098-9809-9727317C2625}" type="parTrans" cxnId="{1F5C0ABC-502A-46E6-A0CB-185CA491D609}">
      <dgm:prSet/>
      <dgm:spPr/>
      <dgm:t>
        <a:bodyPr/>
        <a:lstStyle/>
        <a:p>
          <a:endParaRPr lang="en-US"/>
        </a:p>
      </dgm:t>
    </dgm:pt>
    <dgm:pt modelId="{83319D11-A731-48CE-B7B7-82FD94F56696}" type="sibTrans" cxnId="{1F5C0ABC-502A-46E6-A0CB-185CA491D609}">
      <dgm:prSet/>
      <dgm:spPr/>
      <dgm:t>
        <a:bodyPr/>
        <a:lstStyle/>
        <a:p>
          <a:endParaRPr lang="en-US"/>
        </a:p>
      </dgm:t>
    </dgm:pt>
    <dgm:pt modelId="{3E4B1180-4CF1-4254-B206-61041D9E93CD}">
      <dgm:prSet/>
      <dgm:spPr/>
      <dgm:t>
        <a:bodyPr/>
        <a:lstStyle/>
        <a:p>
          <a:r>
            <a:rPr lang="en-US"/>
            <a:t>Average weekly income in boroughs 2002-2022</a:t>
          </a:r>
        </a:p>
      </dgm:t>
    </dgm:pt>
    <dgm:pt modelId="{C798F77B-71DC-4DB7-A9D6-E240920FDF46}" type="parTrans" cxnId="{1921A104-ADEB-426A-84BA-36293D38F16B}">
      <dgm:prSet/>
      <dgm:spPr/>
      <dgm:t>
        <a:bodyPr/>
        <a:lstStyle/>
        <a:p>
          <a:endParaRPr lang="en-US"/>
        </a:p>
      </dgm:t>
    </dgm:pt>
    <dgm:pt modelId="{2040B24B-DD18-4294-919B-B7188AEAA952}" type="sibTrans" cxnId="{1921A104-ADEB-426A-84BA-36293D38F16B}">
      <dgm:prSet/>
      <dgm:spPr/>
      <dgm:t>
        <a:bodyPr/>
        <a:lstStyle/>
        <a:p>
          <a:endParaRPr lang="en-US"/>
        </a:p>
      </dgm:t>
    </dgm:pt>
    <dgm:pt modelId="{7947E3C9-9BBD-4645-8F83-D96988C62D74}" type="pres">
      <dgm:prSet presAssocID="{CC4E8870-9277-4AB2-BD68-09B81C5516C9}" presName="vert0" presStyleCnt="0">
        <dgm:presLayoutVars>
          <dgm:dir/>
          <dgm:animOne val="branch"/>
          <dgm:animLvl val="lvl"/>
        </dgm:presLayoutVars>
      </dgm:prSet>
      <dgm:spPr/>
    </dgm:pt>
    <dgm:pt modelId="{025171B3-2656-41F4-BD81-2D6D90714FA5}" type="pres">
      <dgm:prSet presAssocID="{110A7763-AFD9-4FA8-A76E-092754293DBA}" presName="thickLine" presStyleLbl="alignNode1" presStyleIdx="0" presStyleCnt="4"/>
      <dgm:spPr/>
    </dgm:pt>
    <dgm:pt modelId="{D49566E1-843D-4FFA-B51C-127C4A109798}" type="pres">
      <dgm:prSet presAssocID="{110A7763-AFD9-4FA8-A76E-092754293DBA}" presName="horz1" presStyleCnt="0"/>
      <dgm:spPr/>
    </dgm:pt>
    <dgm:pt modelId="{E4EA0F03-FE6A-4516-9612-0476CEBACE40}" type="pres">
      <dgm:prSet presAssocID="{110A7763-AFD9-4FA8-A76E-092754293DBA}" presName="tx1" presStyleLbl="revTx" presStyleIdx="0" presStyleCnt="4"/>
      <dgm:spPr/>
    </dgm:pt>
    <dgm:pt modelId="{1F783F46-7923-4B1F-B501-5DDAA3CC3C85}" type="pres">
      <dgm:prSet presAssocID="{110A7763-AFD9-4FA8-A76E-092754293DBA}" presName="vert1" presStyleCnt="0"/>
      <dgm:spPr/>
    </dgm:pt>
    <dgm:pt modelId="{33BCF8F6-51EE-4528-BA36-EB41B3DB6A96}" type="pres">
      <dgm:prSet presAssocID="{7C81E00B-6F11-417F-8D92-CB21C3678022}" presName="thickLine" presStyleLbl="alignNode1" presStyleIdx="1" presStyleCnt="4"/>
      <dgm:spPr/>
    </dgm:pt>
    <dgm:pt modelId="{C3A17BB1-8381-4D6E-80C4-C72BA4BEFD35}" type="pres">
      <dgm:prSet presAssocID="{7C81E00B-6F11-417F-8D92-CB21C3678022}" presName="horz1" presStyleCnt="0"/>
      <dgm:spPr/>
    </dgm:pt>
    <dgm:pt modelId="{13C18969-EDA8-46FA-9A22-6AC7505129F4}" type="pres">
      <dgm:prSet presAssocID="{7C81E00B-6F11-417F-8D92-CB21C3678022}" presName="tx1" presStyleLbl="revTx" presStyleIdx="1" presStyleCnt="4"/>
      <dgm:spPr/>
    </dgm:pt>
    <dgm:pt modelId="{A358FB90-993C-4BCC-AE37-74EF4283A0AE}" type="pres">
      <dgm:prSet presAssocID="{7C81E00B-6F11-417F-8D92-CB21C3678022}" presName="vert1" presStyleCnt="0"/>
      <dgm:spPr/>
    </dgm:pt>
    <dgm:pt modelId="{E8A0ADBA-7782-4600-BED5-0A47C5CCD22C}" type="pres">
      <dgm:prSet presAssocID="{57CB336D-7D30-4357-8BF0-18FBB3D57F2A}" presName="thickLine" presStyleLbl="alignNode1" presStyleIdx="2" presStyleCnt="4"/>
      <dgm:spPr/>
    </dgm:pt>
    <dgm:pt modelId="{7CDEFAE6-8037-402D-8C4C-574C231E5008}" type="pres">
      <dgm:prSet presAssocID="{57CB336D-7D30-4357-8BF0-18FBB3D57F2A}" presName="horz1" presStyleCnt="0"/>
      <dgm:spPr/>
    </dgm:pt>
    <dgm:pt modelId="{3A4F6AEB-419C-4862-8272-106CA931858F}" type="pres">
      <dgm:prSet presAssocID="{57CB336D-7D30-4357-8BF0-18FBB3D57F2A}" presName="tx1" presStyleLbl="revTx" presStyleIdx="2" presStyleCnt="4"/>
      <dgm:spPr/>
    </dgm:pt>
    <dgm:pt modelId="{136014BF-FDC6-4493-B8D4-7A9BAFF4283B}" type="pres">
      <dgm:prSet presAssocID="{57CB336D-7D30-4357-8BF0-18FBB3D57F2A}" presName="vert1" presStyleCnt="0"/>
      <dgm:spPr/>
    </dgm:pt>
    <dgm:pt modelId="{0D06687E-00AE-4B45-8CA1-DE708C263B65}" type="pres">
      <dgm:prSet presAssocID="{3E4B1180-4CF1-4254-B206-61041D9E93CD}" presName="thickLine" presStyleLbl="alignNode1" presStyleIdx="3" presStyleCnt="4"/>
      <dgm:spPr/>
    </dgm:pt>
    <dgm:pt modelId="{53D1E905-775C-49DD-BB1B-4AFD5455F863}" type="pres">
      <dgm:prSet presAssocID="{3E4B1180-4CF1-4254-B206-61041D9E93CD}" presName="horz1" presStyleCnt="0"/>
      <dgm:spPr/>
    </dgm:pt>
    <dgm:pt modelId="{059077A0-FB95-4F2F-AA98-0473271B6F09}" type="pres">
      <dgm:prSet presAssocID="{3E4B1180-4CF1-4254-B206-61041D9E93CD}" presName="tx1" presStyleLbl="revTx" presStyleIdx="3" presStyleCnt="4"/>
      <dgm:spPr/>
    </dgm:pt>
    <dgm:pt modelId="{C2790E4B-B06F-4620-AB0D-D8E28EA7616C}" type="pres">
      <dgm:prSet presAssocID="{3E4B1180-4CF1-4254-B206-61041D9E93CD}" presName="vert1" presStyleCnt="0"/>
      <dgm:spPr/>
    </dgm:pt>
  </dgm:ptLst>
  <dgm:cxnLst>
    <dgm:cxn modelId="{1921A104-ADEB-426A-84BA-36293D38F16B}" srcId="{CC4E8870-9277-4AB2-BD68-09B81C5516C9}" destId="{3E4B1180-4CF1-4254-B206-61041D9E93CD}" srcOrd="3" destOrd="0" parTransId="{C798F77B-71DC-4DB7-A9D6-E240920FDF46}" sibTransId="{2040B24B-DD18-4294-919B-B7188AEAA952}"/>
    <dgm:cxn modelId="{4D55A02A-65E2-45E4-BFE6-490391C342F2}" srcId="{CC4E8870-9277-4AB2-BD68-09B81C5516C9}" destId="{110A7763-AFD9-4FA8-A76E-092754293DBA}" srcOrd="0" destOrd="0" parTransId="{6F9BAB4E-A98A-4032-8B00-189015E5D473}" sibTransId="{01CCDE7C-4B68-48B2-99A2-E350401F3145}"/>
    <dgm:cxn modelId="{8536AC3B-03EC-4A04-A726-A367D833A8DD}" type="presOf" srcId="{7C81E00B-6F11-417F-8D92-CB21C3678022}" destId="{13C18969-EDA8-46FA-9A22-6AC7505129F4}" srcOrd="0" destOrd="0" presId="urn:microsoft.com/office/officeart/2008/layout/LinedList"/>
    <dgm:cxn modelId="{185A307F-BC0D-4075-830C-BF98CBF77340}" type="presOf" srcId="{57CB336D-7D30-4357-8BF0-18FBB3D57F2A}" destId="{3A4F6AEB-419C-4862-8272-106CA931858F}" srcOrd="0" destOrd="0" presId="urn:microsoft.com/office/officeart/2008/layout/LinedList"/>
    <dgm:cxn modelId="{D1FEFE90-664B-4C56-8F50-7F5CBD5FB5D8}" type="presOf" srcId="{3E4B1180-4CF1-4254-B206-61041D9E93CD}" destId="{059077A0-FB95-4F2F-AA98-0473271B6F09}" srcOrd="0" destOrd="0" presId="urn:microsoft.com/office/officeart/2008/layout/LinedList"/>
    <dgm:cxn modelId="{1F5C0ABC-502A-46E6-A0CB-185CA491D609}" srcId="{CC4E8870-9277-4AB2-BD68-09B81C5516C9}" destId="{57CB336D-7D30-4357-8BF0-18FBB3D57F2A}" srcOrd="2" destOrd="0" parTransId="{F30AB984-3ECC-4098-9809-9727317C2625}" sibTransId="{83319D11-A731-48CE-B7B7-82FD94F56696}"/>
    <dgm:cxn modelId="{5F6B72E3-FA17-40BD-950B-8732A46C6D58}" type="presOf" srcId="{CC4E8870-9277-4AB2-BD68-09B81C5516C9}" destId="{7947E3C9-9BBD-4645-8F83-D96988C62D74}" srcOrd="0" destOrd="0" presId="urn:microsoft.com/office/officeart/2008/layout/LinedList"/>
    <dgm:cxn modelId="{977FACE6-6BA8-4E6C-910D-92E5D3B37CE4}" srcId="{CC4E8870-9277-4AB2-BD68-09B81C5516C9}" destId="{7C81E00B-6F11-417F-8D92-CB21C3678022}" srcOrd="1" destOrd="0" parTransId="{46F4349C-ABF4-454F-A08C-FFA8C850D25E}" sibTransId="{AEB37F81-3CFA-4EAC-A758-4BD8040AA09D}"/>
    <dgm:cxn modelId="{0F83BAFA-AB1F-4BD2-B95F-9096C1FF041A}" type="presOf" srcId="{110A7763-AFD9-4FA8-A76E-092754293DBA}" destId="{E4EA0F03-FE6A-4516-9612-0476CEBACE40}" srcOrd="0" destOrd="0" presId="urn:microsoft.com/office/officeart/2008/layout/LinedList"/>
    <dgm:cxn modelId="{7EEE2249-9250-4D1E-8C47-81926AF3D4D4}" type="presParOf" srcId="{7947E3C9-9BBD-4645-8F83-D96988C62D74}" destId="{025171B3-2656-41F4-BD81-2D6D90714FA5}" srcOrd="0" destOrd="0" presId="urn:microsoft.com/office/officeart/2008/layout/LinedList"/>
    <dgm:cxn modelId="{4F65E1DE-A853-40E1-AC46-2D347EC6F08E}" type="presParOf" srcId="{7947E3C9-9BBD-4645-8F83-D96988C62D74}" destId="{D49566E1-843D-4FFA-B51C-127C4A109798}" srcOrd="1" destOrd="0" presId="urn:microsoft.com/office/officeart/2008/layout/LinedList"/>
    <dgm:cxn modelId="{18B7D023-4D41-4E50-BA2B-938391250E90}" type="presParOf" srcId="{D49566E1-843D-4FFA-B51C-127C4A109798}" destId="{E4EA0F03-FE6A-4516-9612-0476CEBACE40}" srcOrd="0" destOrd="0" presId="urn:microsoft.com/office/officeart/2008/layout/LinedList"/>
    <dgm:cxn modelId="{9EFEE524-8947-4B92-B634-76110723FD63}" type="presParOf" srcId="{D49566E1-843D-4FFA-B51C-127C4A109798}" destId="{1F783F46-7923-4B1F-B501-5DDAA3CC3C85}" srcOrd="1" destOrd="0" presId="urn:microsoft.com/office/officeart/2008/layout/LinedList"/>
    <dgm:cxn modelId="{361E7087-F73E-4AE0-8598-F43D085AE6F8}" type="presParOf" srcId="{7947E3C9-9BBD-4645-8F83-D96988C62D74}" destId="{33BCF8F6-51EE-4528-BA36-EB41B3DB6A96}" srcOrd="2" destOrd="0" presId="urn:microsoft.com/office/officeart/2008/layout/LinedList"/>
    <dgm:cxn modelId="{8BAC21AA-CC24-48DC-9C7A-50564D424126}" type="presParOf" srcId="{7947E3C9-9BBD-4645-8F83-D96988C62D74}" destId="{C3A17BB1-8381-4D6E-80C4-C72BA4BEFD35}" srcOrd="3" destOrd="0" presId="urn:microsoft.com/office/officeart/2008/layout/LinedList"/>
    <dgm:cxn modelId="{010C273A-DF44-4F25-9F47-0B85B0222271}" type="presParOf" srcId="{C3A17BB1-8381-4D6E-80C4-C72BA4BEFD35}" destId="{13C18969-EDA8-46FA-9A22-6AC7505129F4}" srcOrd="0" destOrd="0" presId="urn:microsoft.com/office/officeart/2008/layout/LinedList"/>
    <dgm:cxn modelId="{C8C640A2-19FE-4C48-A109-66FC7499C58E}" type="presParOf" srcId="{C3A17BB1-8381-4D6E-80C4-C72BA4BEFD35}" destId="{A358FB90-993C-4BCC-AE37-74EF4283A0AE}" srcOrd="1" destOrd="0" presId="urn:microsoft.com/office/officeart/2008/layout/LinedList"/>
    <dgm:cxn modelId="{C4D8A099-21A6-44B0-81EC-0AD87CA9E8B8}" type="presParOf" srcId="{7947E3C9-9BBD-4645-8F83-D96988C62D74}" destId="{E8A0ADBA-7782-4600-BED5-0A47C5CCD22C}" srcOrd="4" destOrd="0" presId="urn:microsoft.com/office/officeart/2008/layout/LinedList"/>
    <dgm:cxn modelId="{A268F660-0D96-4C24-A5C4-8B98BFE3CEB5}" type="presParOf" srcId="{7947E3C9-9BBD-4645-8F83-D96988C62D74}" destId="{7CDEFAE6-8037-402D-8C4C-574C231E5008}" srcOrd="5" destOrd="0" presId="urn:microsoft.com/office/officeart/2008/layout/LinedList"/>
    <dgm:cxn modelId="{1B9B61E9-982D-4C80-A2F9-A0E99150DEEE}" type="presParOf" srcId="{7CDEFAE6-8037-402D-8C4C-574C231E5008}" destId="{3A4F6AEB-419C-4862-8272-106CA931858F}" srcOrd="0" destOrd="0" presId="urn:microsoft.com/office/officeart/2008/layout/LinedList"/>
    <dgm:cxn modelId="{95EE656C-5386-46A6-B716-2C655D3FFF52}" type="presParOf" srcId="{7CDEFAE6-8037-402D-8C4C-574C231E5008}" destId="{136014BF-FDC6-4493-B8D4-7A9BAFF4283B}" srcOrd="1" destOrd="0" presId="urn:microsoft.com/office/officeart/2008/layout/LinedList"/>
    <dgm:cxn modelId="{348EE4F9-1896-457D-8394-C467229D0FE4}" type="presParOf" srcId="{7947E3C9-9BBD-4645-8F83-D96988C62D74}" destId="{0D06687E-00AE-4B45-8CA1-DE708C263B65}" srcOrd="6" destOrd="0" presId="urn:microsoft.com/office/officeart/2008/layout/LinedList"/>
    <dgm:cxn modelId="{7E6CC53E-94E3-4DD7-B3E2-7601750D940F}" type="presParOf" srcId="{7947E3C9-9BBD-4645-8F83-D96988C62D74}" destId="{53D1E905-775C-49DD-BB1B-4AFD5455F863}" srcOrd="7" destOrd="0" presId="urn:microsoft.com/office/officeart/2008/layout/LinedList"/>
    <dgm:cxn modelId="{78EF898F-9FA3-450A-A610-423FCB147842}" type="presParOf" srcId="{53D1E905-775C-49DD-BB1B-4AFD5455F863}" destId="{059077A0-FB95-4F2F-AA98-0473271B6F09}" srcOrd="0" destOrd="0" presId="urn:microsoft.com/office/officeart/2008/layout/LinedList"/>
    <dgm:cxn modelId="{66452C3F-959D-4777-A391-DF103DA5DB72}" type="presParOf" srcId="{53D1E905-775C-49DD-BB1B-4AFD5455F863}" destId="{C2790E4B-B06F-4620-AB0D-D8E28EA7616C}"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35F6849-7F06-47EF-A539-C32273DE7465}"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5C40C08E-7603-45C9-B0B2-06BC708776C3}">
      <dgm:prSet/>
      <dgm:spPr/>
      <dgm:t>
        <a:bodyPr/>
        <a:lstStyle/>
        <a:p>
          <a:r>
            <a:rPr lang="en-US"/>
            <a:t>Correlation is the measure of how two values relate to each other</a:t>
          </a:r>
        </a:p>
      </dgm:t>
    </dgm:pt>
    <dgm:pt modelId="{3F0C9A21-146D-4951-A7EB-E5AB9681C3F0}" type="parTrans" cxnId="{B11DCEA9-BA27-44B9-AD0B-302AC75AE41E}">
      <dgm:prSet/>
      <dgm:spPr/>
      <dgm:t>
        <a:bodyPr/>
        <a:lstStyle/>
        <a:p>
          <a:endParaRPr lang="en-US"/>
        </a:p>
      </dgm:t>
    </dgm:pt>
    <dgm:pt modelId="{023460D4-56AA-4552-BC70-AA6A0A34BEB8}" type="sibTrans" cxnId="{B11DCEA9-BA27-44B9-AD0B-302AC75AE41E}">
      <dgm:prSet/>
      <dgm:spPr/>
      <dgm:t>
        <a:bodyPr/>
        <a:lstStyle/>
        <a:p>
          <a:endParaRPr lang="en-US"/>
        </a:p>
      </dgm:t>
    </dgm:pt>
    <dgm:pt modelId="{F21B502C-9F85-44ED-9199-37208A8C7CBE}">
      <dgm:prSet/>
      <dgm:spPr/>
      <dgm:t>
        <a:bodyPr/>
        <a:lstStyle/>
        <a:p>
          <a:r>
            <a:rPr lang="en-US"/>
            <a:t>The correlation coefficient is a value between -1 and +1</a:t>
          </a:r>
        </a:p>
      </dgm:t>
    </dgm:pt>
    <dgm:pt modelId="{18648D74-6821-4753-8BD3-D2C76BE8FB01}" type="parTrans" cxnId="{3B7B5343-0C37-4C6B-BBF3-C08B4050920C}">
      <dgm:prSet/>
      <dgm:spPr/>
      <dgm:t>
        <a:bodyPr/>
        <a:lstStyle/>
        <a:p>
          <a:endParaRPr lang="en-US"/>
        </a:p>
      </dgm:t>
    </dgm:pt>
    <dgm:pt modelId="{AC5A00C8-E5EC-4497-909F-C119B095D6CF}" type="sibTrans" cxnId="{3B7B5343-0C37-4C6B-BBF3-C08B4050920C}">
      <dgm:prSet/>
      <dgm:spPr/>
      <dgm:t>
        <a:bodyPr/>
        <a:lstStyle/>
        <a:p>
          <a:endParaRPr lang="en-US"/>
        </a:p>
      </dgm:t>
    </dgm:pt>
    <dgm:pt modelId="{58F09A02-7A57-4B22-8E75-AD2AD0ACF5CC}">
      <dgm:prSet/>
      <dgm:spPr/>
      <dgm:t>
        <a:bodyPr/>
        <a:lstStyle/>
        <a:p>
          <a:r>
            <a:rPr lang="en-US"/>
            <a:t>A correlation coefficient of +1 suggest a positive linear relationship</a:t>
          </a:r>
        </a:p>
      </dgm:t>
    </dgm:pt>
    <dgm:pt modelId="{366C0B0D-BDFA-485C-B054-74940FE406A7}" type="parTrans" cxnId="{E0B57B12-CF7F-4BB1-90E5-4B474F351D5B}">
      <dgm:prSet/>
      <dgm:spPr/>
      <dgm:t>
        <a:bodyPr/>
        <a:lstStyle/>
        <a:p>
          <a:endParaRPr lang="en-US"/>
        </a:p>
      </dgm:t>
    </dgm:pt>
    <dgm:pt modelId="{FEF906C7-7C20-411A-8FE4-257A62EF5CCF}" type="sibTrans" cxnId="{E0B57B12-CF7F-4BB1-90E5-4B474F351D5B}">
      <dgm:prSet/>
      <dgm:spPr/>
      <dgm:t>
        <a:bodyPr/>
        <a:lstStyle/>
        <a:p>
          <a:endParaRPr lang="en-US"/>
        </a:p>
      </dgm:t>
    </dgm:pt>
    <dgm:pt modelId="{39988D15-6838-4BB5-9074-094352A3D73B}">
      <dgm:prSet/>
      <dgm:spPr/>
      <dgm:t>
        <a:bodyPr/>
        <a:lstStyle/>
        <a:p>
          <a:r>
            <a:rPr lang="en-US"/>
            <a:t>Meanwhile -1 suggest an inverse linear relationship</a:t>
          </a:r>
        </a:p>
      </dgm:t>
    </dgm:pt>
    <dgm:pt modelId="{84049743-8FED-484D-969A-BE1EB707BA13}" type="parTrans" cxnId="{A78FF656-4316-4BE8-83F9-C064C771F6EC}">
      <dgm:prSet/>
      <dgm:spPr/>
      <dgm:t>
        <a:bodyPr/>
        <a:lstStyle/>
        <a:p>
          <a:endParaRPr lang="en-US"/>
        </a:p>
      </dgm:t>
    </dgm:pt>
    <dgm:pt modelId="{A2D57B30-EEE4-49AF-9D46-C0540637D97D}" type="sibTrans" cxnId="{A78FF656-4316-4BE8-83F9-C064C771F6EC}">
      <dgm:prSet/>
      <dgm:spPr/>
      <dgm:t>
        <a:bodyPr/>
        <a:lstStyle/>
        <a:p>
          <a:endParaRPr lang="en-US"/>
        </a:p>
      </dgm:t>
    </dgm:pt>
    <dgm:pt modelId="{FBADEFC2-6ED6-4E30-92B7-0F3E6866F01C}" type="pres">
      <dgm:prSet presAssocID="{A35F6849-7F06-47EF-A539-C32273DE7465}" presName="vert0" presStyleCnt="0">
        <dgm:presLayoutVars>
          <dgm:dir/>
          <dgm:animOne val="branch"/>
          <dgm:animLvl val="lvl"/>
        </dgm:presLayoutVars>
      </dgm:prSet>
      <dgm:spPr/>
    </dgm:pt>
    <dgm:pt modelId="{510A945F-4F29-4C99-80EE-CD65569CB4DC}" type="pres">
      <dgm:prSet presAssocID="{5C40C08E-7603-45C9-B0B2-06BC708776C3}" presName="thickLine" presStyleLbl="alignNode1" presStyleIdx="0" presStyleCnt="4"/>
      <dgm:spPr/>
    </dgm:pt>
    <dgm:pt modelId="{38778CC6-CD7B-46D8-825C-9A3EE8A389FB}" type="pres">
      <dgm:prSet presAssocID="{5C40C08E-7603-45C9-B0B2-06BC708776C3}" presName="horz1" presStyleCnt="0"/>
      <dgm:spPr/>
    </dgm:pt>
    <dgm:pt modelId="{6520876D-9ADB-4F1E-8BCC-AEF0DDBAAE3D}" type="pres">
      <dgm:prSet presAssocID="{5C40C08E-7603-45C9-B0B2-06BC708776C3}" presName="tx1" presStyleLbl="revTx" presStyleIdx="0" presStyleCnt="4"/>
      <dgm:spPr/>
    </dgm:pt>
    <dgm:pt modelId="{FFC35D01-8135-4E02-A8EC-8EE513DCFF11}" type="pres">
      <dgm:prSet presAssocID="{5C40C08E-7603-45C9-B0B2-06BC708776C3}" presName="vert1" presStyleCnt="0"/>
      <dgm:spPr/>
    </dgm:pt>
    <dgm:pt modelId="{CFEE1478-44D6-41E4-B588-5FDE2C688D48}" type="pres">
      <dgm:prSet presAssocID="{F21B502C-9F85-44ED-9199-37208A8C7CBE}" presName="thickLine" presStyleLbl="alignNode1" presStyleIdx="1" presStyleCnt="4"/>
      <dgm:spPr/>
    </dgm:pt>
    <dgm:pt modelId="{815938D6-A319-461D-A1B1-12ED142D7E5E}" type="pres">
      <dgm:prSet presAssocID="{F21B502C-9F85-44ED-9199-37208A8C7CBE}" presName="horz1" presStyleCnt="0"/>
      <dgm:spPr/>
    </dgm:pt>
    <dgm:pt modelId="{F07B7402-CD6F-4A81-91AD-A18899A2BBEA}" type="pres">
      <dgm:prSet presAssocID="{F21B502C-9F85-44ED-9199-37208A8C7CBE}" presName="tx1" presStyleLbl="revTx" presStyleIdx="1" presStyleCnt="4"/>
      <dgm:spPr/>
    </dgm:pt>
    <dgm:pt modelId="{54411894-5AD7-4F1F-BBA5-F957446DEA06}" type="pres">
      <dgm:prSet presAssocID="{F21B502C-9F85-44ED-9199-37208A8C7CBE}" presName="vert1" presStyleCnt="0"/>
      <dgm:spPr/>
    </dgm:pt>
    <dgm:pt modelId="{D338412C-B23F-4F5F-BAF2-A60B79B077A8}" type="pres">
      <dgm:prSet presAssocID="{58F09A02-7A57-4B22-8E75-AD2AD0ACF5CC}" presName="thickLine" presStyleLbl="alignNode1" presStyleIdx="2" presStyleCnt="4"/>
      <dgm:spPr/>
    </dgm:pt>
    <dgm:pt modelId="{F0466EBB-F82D-49C3-829A-515924E5D333}" type="pres">
      <dgm:prSet presAssocID="{58F09A02-7A57-4B22-8E75-AD2AD0ACF5CC}" presName="horz1" presStyleCnt="0"/>
      <dgm:spPr/>
    </dgm:pt>
    <dgm:pt modelId="{4497A4A0-C018-4A6D-9162-1E1AD80410E0}" type="pres">
      <dgm:prSet presAssocID="{58F09A02-7A57-4B22-8E75-AD2AD0ACF5CC}" presName="tx1" presStyleLbl="revTx" presStyleIdx="2" presStyleCnt="4"/>
      <dgm:spPr/>
    </dgm:pt>
    <dgm:pt modelId="{10507005-8450-4526-8F3E-3DA102397B67}" type="pres">
      <dgm:prSet presAssocID="{58F09A02-7A57-4B22-8E75-AD2AD0ACF5CC}" presName="vert1" presStyleCnt="0"/>
      <dgm:spPr/>
    </dgm:pt>
    <dgm:pt modelId="{B91271D4-7684-484D-A23D-26D00D140418}" type="pres">
      <dgm:prSet presAssocID="{39988D15-6838-4BB5-9074-094352A3D73B}" presName="thickLine" presStyleLbl="alignNode1" presStyleIdx="3" presStyleCnt="4"/>
      <dgm:spPr/>
    </dgm:pt>
    <dgm:pt modelId="{3E62CD4C-CD36-4244-9844-E36433FA0D0B}" type="pres">
      <dgm:prSet presAssocID="{39988D15-6838-4BB5-9074-094352A3D73B}" presName="horz1" presStyleCnt="0"/>
      <dgm:spPr/>
    </dgm:pt>
    <dgm:pt modelId="{A8B07E1A-632C-4A43-BA5A-052682A59718}" type="pres">
      <dgm:prSet presAssocID="{39988D15-6838-4BB5-9074-094352A3D73B}" presName="tx1" presStyleLbl="revTx" presStyleIdx="3" presStyleCnt="4"/>
      <dgm:spPr/>
    </dgm:pt>
    <dgm:pt modelId="{556F390D-C493-4CF6-991C-4BBFDFE627CE}" type="pres">
      <dgm:prSet presAssocID="{39988D15-6838-4BB5-9074-094352A3D73B}" presName="vert1" presStyleCnt="0"/>
      <dgm:spPr/>
    </dgm:pt>
  </dgm:ptLst>
  <dgm:cxnLst>
    <dgm:cxn modelId="{E0B57B12-CF7F-4BB1-90E5-4B474F351D5B}" srcId="{A35F6849-7F06-47EF-A539-C32273DE7465}" destId="{58F09A02-7A57-4B22-8E75-AD2AD0ACF5CC}" srcOrd="2" destOrd="0" parTransId="{366C0B0D-BDFA-485C-B054-74940FE406A7}" sibTransId="{FEF906C7-7C20-411A-8FE4-257A62EF5CCF}"/>
    <dgm:cxn modelId="{8E45E620-4F1B-427E-8CCB-B1C08BCDBEBB}" type="presOf" srcId="{58F09A02-7A57-4B22-8E75-AD2AD0ACF5CC}" destId="{4497A4A0-C018-4A6D-9162-1E1AD80410E0}" srcOrd="0" destOrd="0" presId="urn:microsoft.com/office/officeart/2008/layout/LinedList"/>
    <dgm:cxn modelId="{3B7B5343-0C37-4C6B-BBF3-C08B4050920C}" srcId="{A35F6849-7F06-47EF-A539-C32273DE7465}" destId="{F21B502C-9F85-44ED-9199-37208A8C7CBE}" srcOrd="1" destOrd="0" parTransId="{18648D74-6821-4753-8BD3-D2C76BE8FB01}" sibTransId="{AC5A00C8-E5EC-4497-909F-C119B095D6CF}"/>
    <dgm:cxn modelId="{A78FF656-4316-4BE8-83F9-C064C771F6EC}" srcId="{A35F6849-7F06-47EF-A539-C32273DE7465}" destId="{39988D15-6838-4BB5-9074-094352A3D73B}" srcOrd="3" destOrd="0" parTransId="{84049743-8FED-484D-969A-BE1EB707BA13}" sibTransId="{A2D57B30-EEE4-49AF-9D46-C0540637D97D}"/>
    <dgm:cxn modelId="{5F084E83-CFD5-4E79-BBE9-ECB075627CAF}" type="presOf" srcId="{5C40C08E-7603-45C9-B0B2-06BC708776C3}" destId="{6520876D-9ADB-4F1E-8BCC-AEF0DDBAAE3D}" srcOrd="0" destOrd="0" presId="urn:microsoft.com/office/officeart/2008/layout/LinedList"/>
    <dgm:cxn modelId="{3E73FA98-54DF-40C3-89E8-9DA673D89653}" type="presOf" srcId="{A35F6849-7F06-47EF-A539-C32273DE7465}" destId="{FBADEFC2-6ED6-4E30-92B7-0F3E6866F01C}" srcOrd="0" destOrd="0" presId="urn:microsoft.com/office/officeart/2008/layout/LinedList"/>
    <dgm:cxn modelId="{B11DCEA9-BA27-44B9-AD0B-302AC75AE41E}" srcId="{A35F6849-7F06-47EF-A539-C32273DE7465}" destId="{5C40C08E-7603-45C9-B0B2-06BC708776C3}" srcOrd="0" destOrd="0" parTransId="{3F0C9A21-146D-4951-A7EB-E5AB9681C3F0}" sibTransId="{023460D4-56AA-4552-BC70-AA6A0A34BEB8}"/>
    <dgm:cxn modelId="{379E18AA-A814-4C9B-BEA1-DEB5C20C9C42}" type="presOf" srcId="{39988D15-6838-4BB5-9074-094352A3D73B}" destId="{A8B07E1A-632C-4A43-BA5A-052682A59718}" srcOrd="0" destOrd="0" presId="urn:microsoft.com/office/officeart/2008/layout/LinedList"/>
    <dgm:cxn modelId="{D812A2E2-B551-4CF0-83EC-0FD896BB865E}" type="presOf" srcId="{F21B502C-9F85-44ED-9199-37208A8C7CBE}" destId="{F07B7402-CD6F-4A81-91AD-A18899A2BBEA}" srcOrd="0" destOrd="0" presId="urn:microsoft.com/office/officeart/2008/layout/LinedList"/>
    <dgm:cxn modelId="{94EB78E7-DA4E-4D13-BCD6-3998C7DE48FF}" type="presParOf" srcId="{FBADEFC2-6ED6-4E30-92B7-0F3E6866F01C}" destId="{510A945F-4F29-4C99-80EE-CD65569CB4DC}" srcOrd="0" destOrd="0" presId="urn:microsoft.com/office/officeart/2008/layout/LinedList"/>
    <dgm:cxn modelId="{A8133D07-969A-46CA-BF51-3439CE6624D7}" type="presParOf" srcId="{FBADEFC2-6ED6-4E30-92B7-0F3E6866F01C}" destId="{38778CC6-CD7B-46D8-825C-9A3EE8A389FB}" srcOrd="1" destOrd="0" presId="urn:microsoft.com/office/officeart/2008/layout/LinedList"/>
    <dgm:cxn modelId="{BBEBEB03-F549-4E31-A939-3E11A8A3CC5B}" type="presParOf" srcId="{38778CC6-CD7B-46D8-825C-9A3EE8A389FB}" destId="{6520876D-9ADB-4F1E-8BCC-AEF0DDBAAE3D}" srcOrd="0" destOrd="0" presId="urn:microsoft.com/office/officeart/2008/layout/LinedList"/>
    <dgm:cxn modelId="{25965D29-80E2-4AB0-9F7F-239DEA5E1AE1}" type="presParOf" srcId="{38778CC6-CD7B-46D8-825C-9A3EE8A389FB}" destId="{FFC35D01-8135-4E02-A8EC-8EE513DCFF11}" srcOrd="1" destOrd="0" presId="urn:microsoft.com/office/officeart/2008/layout/LinedList"/>
    <dgm:cxn modelId="{39B63240-81B0-4086-B78D-FFBD6758D0F4}" type="presParOf" srcId="{FBADEFC2-6ED6-4E30-92B7-0F3E6866F01C}" destId="{CFEE1478-44D6-41E4-B588-5FDE2C688D48}" srcOrd="2" destOrd="0" presId="urn:microsoft.com/office/officeart/2008/layout/LinedList"/>
    <dgm:cxn modelId="{4B78B796-FD62-4F5B-858F-3FDAF2F721BE}" type="presParOf" srcId="{FBADEFC2-6ED6-4E30-92B7-0F3E6866F01C}" destId="{815938D6-A319-461D-A1B1-12ED142D7E5E}" srcOrd="3" destOrd="0" presId="urn:microsoft.com/office/officeart/2008/layout/LinedList"/>
    <dgm:cxn modelId="{675460A4-1D93-4314-BC09-90B710A7DC3E}" type="presParOf" srcId="{815938D6-A319-461D-A1B1-12ED142D7E5E}" destId="{F07B7402-CD6F-4A81-91AD-A18899A2BBEA}" srcOrd="0" destOrd="0" presId="urn:microsoft.com/office/officeart/2008/layout/LinedList"/>
    <dgm:cxn modelId="{555B0EA9-EEE1-4C22-BBD7-B74A824B4FFB}" type="presParOf" srcId="{815938D6-A319-461D-A1B1-12ED142D7E5E}" destId="{54411894-5AD7-4F1F-BBA5-F957446DEA06}" srcOrd="1" destOrd="0" presId="urn:microsoft.com/office/officeart/2008/layout/LinedList"/>
    <dgm:cxn modelId="{1CAEB315-9F8C-416E-9D74-F29D73E8DF2D}" type="presParOf" srcId="{FBADEFC2-6ED6-4E30-92B7-0F3E6866F01C}" destId="{D338412C-B23F-4F5F-BAF2-A60B79B077A8}" srcOrd="4" destOrd="0" presId="urn:microsoft.com/office/officeart/2008/layout/LinedList"/>
    <dgm:cxn modelId="{451821A6-B59A-45C7-B38C-7C79B0A983A4}" type="presParOf" srcId="{FBADEFC2-6ED6-4E30-92B7-0F3E6866F01C}" destId="{F0466EBB-F82D-49C3-829A-515924E5D333}" srcOrd="5" destOrd="0" presId="urn:microsoft.com/office/officeart/2008/layout/LinedList"/>
    <dgm:cxn modelId="{CF3124D5-5E78-4FAC-AC01-F1FACB42D47A}" type="presParOf" srcId="{F0466EBB-F82D-49C3-829A-515924E5D333}" destId="{4497A4A0-C018-4A6D-9162-1E1AD80410E0}" srcOrd="0" destOrd="0" presId="urn:microsoft.com/office/officeart/2008/layout/LinedList"/>
    <dgm:cxn modelId="{A4CDA4F8-3244-41A9-8387-FE82FA43F22E}" type="presParOf" srcId="{F0466EBB-F82D-49C3-829A-515924E5D333}" destId="{10507005-8450-4526-8F3E-3DA102397B67}" srcOrd="1" destOrd="0" presId="urn:microsoft.com/office/officeart/2008/layout/LinedList"/>
    <dgm:cxn modelId="{F6B098C1-FEF9-446A-A4C2-1F5AA90810F3}" type="presParOf" srcId="{FBADEFC2-6ED6-4E30-92B7-0F3E6866F01C}" destId="{B91271D4-7684-484D-A23D-26D00D140418}" srcOrd="6" destOrd="0" presId="urn:microsoft.com/office/officeart/2008/layout/LinedList"/>
    <dgm:cxn modelId="{43B7E793-7DE6-43B1-89E5-E09A1B720431}" type="presParOf" srcId="{FBADEFC2-6ED6-4E30-92B7-0F3E6866F01C}" destId="{3E62CD4C-CD36-4244-9844-E36433FA0D0B}" srcOrd="7" destOrd="0" presId="urn:microsoft.com/office/officeart/2008/layout/LinedList"/>
    <dgm:cxn modelId="{72974B1D-98E9-4473-86C8-1B8F0E9969EE}" type="presParOf" srcId="{3E62CD4C-CD36-4244-9844-E36433FA0D0B}" destId="{A8B07E1A-632C-4A43-BA5A-052682A59718}" srcOrd="0" destOrd="0" presId="urn:microsoft.com/office/officeart/2008/layout/LinedList"/>
    <dgm:cxn modelId="{14C038F3-DC66-4AF9-9836-58AA195E7D4B}" type="presParOf" srcId="{3E62CD4C-CD36-4244-9844-E36433FA0D0B}" destId="{556F390D-C493-4CF6-991C-4BBFDFE627CE}"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21E751-4F94-44AB-8E36-7362AAC4CF9A}"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81056A7A-799A-4E00-8FA3-C08EB87A32CF}">
      <dgm:prSet/>
      <dgm:spPr/>
      <dgm:t>
        <a:bodyPr/>
        <a:lstStyle/>
        <a:p>
          <a:pPr>
            <a:lnSpc>
              <a:spcPct val="100000"/>
            </a:lnSpc>
          </a:pPr>
          <a:r>
            <a:rPr lang="en-US"/>
            <a:t>Type-2 diabetes is a common long-term disease that causes the level of sugar in the blood to become too high [2]</a:t>
          </a:r>
        </a:p>
      </dgm:t>
    </dgm:pt>
    <dgm:pt modelId="{E1DA961B-23E3-443F-98D8-8EE903732A46}" type="parTrans" cxnId="{72FE4B6A-2CAA-497A-A527-079ECC194644}">
      <dgm:prSet/>
      <dgm:spPr/>
      <dgm:t>
        <a:bodyPr/>
        <a:lstStyle/>
        <a:p>
          <a:endParaRPr lang="en-US"/>
        </a:p>
      </dgm:t>
    </dgm:pt>
    <dgm:pt modelId="{AD7CADC1-AC77-4565-88DD-533C330212F0}" type="sibTrans" cxnId="{72FE4B6A-2CAA-497A-A527-079ECC194644}">
      <dgm:prSet/>
      <dgm:spPr/>
      <dgm:t>
        <a:bodyPr/>
        <a:lstStyle/>
        <a:p>
          <a:pPr>
            <a:lnSpc>
              <a:spcPct val="100000"/>
            </a:lnSpc>
          </a:pPr>
          <a:endParaRPr lang="en-US"/>
        </a:p>
      </dgm:t>
    </dgm:pt>
    <dgm:pt modelId="{3D83ACE4-C6D7-464C-8FC2-CD9BE38E55F1}">
      <dgm:prSet/>
      <dgm:spPr/>
      <dgm:t>
        <a:bodyPr/>
        <a:lstStyle/>
        <a:p>
          <a:pPr>
            <a:lnSpc>
              <a:spcPct val="100000"/>
            </a:lnSpc>
          </a:pPr>
          <a:r>
            <a:rPr lang="en-GB" dirty="0"/>
            <a:t>Just as obesity, it was given to us as the </a:t>
          </a:r>
          <a:r>
            <a:rPr lang="en-US" dirty="0"/>
            <a:t>prevalence of the estimate of people with this disease</a:t>
          </a:r>
        </a:p>
      </dgm:t>
    </dgm:pt>
    <dgm:pt modelId="{C22DE308-69EF-4F17-A7D8-3469CE0385F0}" type="parTrans" cxnId="{640009B6-E0CE-4E69-A61B-C8968DECDCCB}">
      <dgm:prSet/>
      <dgm:spPr/>
      <dgm:t>
        <a:bodyPr/>
        <a:lstStyle/>
        <a:p>
          <a:endParaRPr lang="en-US"/>
        </a:p>
      </dgm:t>
    </dgm:pt>
    <dgm:pt modelId="{74A15F35-3983-4C00-A609-8EFC86364F26}" type="sibTrans" cxnId="{640009B6-E0CE-4E69-A61B-C8968DECDCCB}">
      <dgm:prSet/>
      <dgm:spPr/>
      <dgm:t>
        <a:bodyPr/>
        <a:lstStyle/>
        <a:p>
          <a:endParaRPr lang="en-US"/>
        </a:p>
      </dgm:t>
    </dgm:pt>
    <dgm:pt modelId="{EDB96E4F-A8F3-44D1-A35B-5B33CCF411AF}" type="pres">
      <dgm:prSet presAssocID="{B521E751-4F94-44AB-8E36-7362AAC4CF9A}" presName="root" presStyleCnt="0">
        <dgm:presLayoutVars>
          <dgm:dir/>
          <dgm:resizeHandles val="exact"/>
        </dgm:presLayoutVars>
      </dgm:prSet>
      <dgm:spPr/>
    </dgm:pt>
    <dgm:pt modelId="{2DA2ECBA-A00D-4161-9B52-B67E1112DBA2}" type="pres">
      <dgm:prSet presAssocID="{B521E751-4F94-44AB-8E36-7362AAC4CF9A}" presName="container" presStyleCnt="0">
        <dgm:presLayoutVars>
          <dgm:dir/>
          <dgm:resizeHandles val="exact"/>
        </dgm:presLayoutVars>
      </dgm:prSet>
      <dgm:spPr/>
    </dgm:pt>
    <dgm:pt modelId="{18F53465-98E7-47F1-B240-E75776F935EC}" type="pres">
      <dgm:prSet presAssocID="{81056A7A-799A-4E00-8FA3-C08EB87A32CF}" presName="compNode" presStyleCnt="0"/>
      <dgm:spPr/>
    </dgm:pt>
    <dgm:pt modelId="{016FBE5F-77CE-433F-9CCE-A6E7912D2B04}" type="pres">
      <dgm:prSet presAssocID="{81056A7A-799A-4E00-8FA3-C08EB87A32CF}" presName="iconBgRect" presStyleLbl="bgShp" presStyleIdx="0" presStyleCnt="2"/>
      <dgm:spPr/>
    </dgm:pt>
    <dgm:pt modelId="{B17E2C22-1EAD-44B3-BDDC-51D9D55E3E9C}" type="pres">
      <dgm:prSet presAssocID="{81056A7A-799A-4E00-8FA3-C08EB87A32C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Needle"/>
        </a:ext>
      </dgm:extLst>
    </dgm:pt>
    <dgm:pt modelId="{BB45E935-90BE-448D-99D0-0220BBD309D8}" type="pres">
      <dgm:prSet presAssocID="{81056A7A-799A-4E00-8FA3-C08EB87A32CF}" presName="spaceRect" presStyleCnt="0"/>
      <dgm:spPr/>
    </dgm:pt>
    <dgm:pt modelId="{626A37F5-3EBD-4EFD-84C2-8932D2011C3B}" type="pres">
      <dgm:prSet presAssocID="{81056A7A-799A-4E00-8FA3-C08EB87A32CF}" presName="textRect" presStyleLbl="revTx" presStyleIdx="0" presStyleCnt="2">
        <dgm:presLayoutVars>
          <dgm:chMax val="1"/>
          <dgm:chPref val="1"/>
        </dgm:presLayoutVars>
      </dgm:prSet>
      <dgm:spPr/>
    </dgm:pt>
    <dgm:pt modelId="{AF633BE1-8D9F-44FA-8CF8-C68174ADE95B}" type="pres">
      <dgm:prSet presAssocID="{AD7CADC1-AC77-4565-88DD-533C330212F0}" presName="sibTrans" presStyleLbl="sibTrans2D1" presStyleIdx="0" presStyleCnt="0"/>
      <dgm:spPr/>
    </dgm:pt>
    <dgm:pt modelId="{62105909-8044-47E3-95AC-941F3104898C}" type="pres">
      <dgm:prSet presAssocID="{3D83ACE4-C6D7-464C-8FC2-CD9BE38E55F1}" presName="compNode" presStyleCnt="0"/>
      <dgm:spPr/>
    </dgm:pt>
    <dgm:pt modelId="{E58277E7-716A-48FF-BF13-F26ABAADC9E8}" type="pres">
      <dgm:prSet presAssocID="{3D83ACE4-C6D7-464C-8FC2-CD9BE38E55F1}" presName="iconBgRect" presStyleLbl="bgShp" presStyleIdx="1" presStyleCnt="2"/>
      <dgm:spPr/>
    </dgm:pt>
    <dgm:pt modelId="{1A9E34B2-BE1B-4F41-9845-51967B6184DB}" type="pres">
      <dgm:prSet presAssocID="{3D83ACE4-C6D7-464C-8FC2-CD9BE38E55F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Group"/>
        </a:ext>
      </dgm:extLst>
    </dgm:pt>
    <dgm:pt modelId="{797586FD-B0A1-4E9D-B77A-D2B0DDC5D6D7}" type="pres">
      <dgm:prSet presAssocID="{3D83ACE4-C6D7-464C-8FC2-CD9BE38E55F1}" presName="spaceRect" presStyleCnt="0"/>
      <dgm:spPr/>
    </dgm:pt>
    <dgm:pt modelId="{3E2D808A-3CF6-4715-A336-8D3F7DC0AB45}" type="pres">
      <dgm:prSet presAssocID="{3D83ACE4-C6D7-464C-8FC2-CD9BE38E55F1}" presName="textRect" presStyleLbl="revTx" presStyleIdx="1" presStyleCnt="2">
        <dgm:presLayoutVars>
          <dgm:chMax val="1"/>
          <dgm:chPref val="1"/>
        </dgm:presLayoutVars>
      </dgm:prSet>
      <dgm:spPr/>
    </dgm:pt>
  </dgm:ptLst>
  <dgm:cxnLst>
    <dgm:cxn modelId="{72FE4B6A-2CAA-497A-A527-079ECC194644}" srcId="{B521E751-4F94-44AB-8E36-7362AAC4CF9A}" destId="{81056A7A-799A-4E00-8FA3-C08EB87A32CF}" srcOrd="0" destOrd="0" parTransId="{E1DA961B-23E3-443F-98D8-8EE903732A46}" sibTransId="{AD7CADC1-AC77-4565-88DD-533C330212F0}"/>
    <dgm:cxn modelId="{A3603A91-185F-4918-8113-33BDD18D47FE}" type="presOf" srcId="{AD7CADC1-AC77-4565-88DD-533C330212F0}" destId="{AF633BE1-8D9F-44FA-8CF8-C68174ADE95B}" srcOrd="0" destOrd="0" presId="urn:microsoft.com/office/officeart/2018/2/layout/IconCircleList"/>
    <dgm:cxn modelId="{7A7720AC-86DC-4CC7-95D7-A6D00EA1D926}" type="presOf" srcId="{81056A7A-799A-4E00-8FA3-C08EB87A32CF}" destId="{626A37F5-3EBD-4EFD-84C2-8932D2011C3B}" srcOrd="0" destOrd="0" presId="urn:microsoft.com/office/officeart/2018/2/layout/IconCircleList"/>
    <dgm:cxn modelId="{640009B6-E0CE-4E69-A61B-C8968DECDCCB}" srcId="{B521E751-4F94-44AB-8E36-7362AAC4CF9A}" destId="{3D83ACE4-C6D7-464C-8FC2-CD9BE38E55F1}" srcOrd="1" destOrd="0" parTransId="{C22DE308-69EF-4F17-A7D8-3469CE0385F0}" sibTransId="{74A15F35-3983-4C00-A609-8EFC86364F26}"/>
    <dgm:cxn modelId="{1F3AC6D3-DB27-41CB-9408-B193F3E43F8F}" type="presOf" srcId="{B521E751-4F94-44AB-8E36-7362AAC4CF9A}" destId="{EDB96E4F-A8F3-44D1-A35B-5B33CCF411AF}" srcOrd="0" destOrd="0" presId="urn:microsoft.com/office/officeart/2018/2/layout/IconCircleList"/>
    <dgm:cxn modelId="{D61956FE-C6C0-4945-A511-507680F0CF1E}" type="presOf" srcId="{3D83ACE4-C6D7-464C-8FC2-CD9BE38E55F1}" destId="{3E2D808A-3CF6-4715-A336-8D3F7DC0AB45}" srcOrd="0" destOrd="0" presId="urn:microsoft.com/office/officeart/2018/2/layout/IconCircleList"/>
    <dgm:cxn modelId="{4FDB1B4A-77BD-41BB-A606-2BDB7FD4AE62}" type="presParOf" srcId="{EDB96E4F-A8F3-44D1-A35B-5B33CCF411AF}" destId="{2DA2ECBA-A00D-4161-9B52-B67E1112DBA2}" srcOrd="0" destOrd="0" presId="urn:microsoft.com/office/officeart/2018/2/layout/IconCircleList"/>
    <dgm:cxn modelId="{D7AF31A6-3E34-4DC6-93D4-A0E4778FE74F}" type="presParOf" srcId="{2DA2ECBA-A00D-4161-9B52-B67E1112DBA2}" destId="{18F53465-98E7-47F1-B240-E75776F935EC}" srcOrd="0" destOrd="0" presId="urn:microsoft.com/office/officeart/2018/2/layout/IconCircleList"/>
    <dgm:cxn modelId="{7BF90047-9D4E-4CEA-8E46-AAF8D2E2DDE9}" type="presParOf" srcId="{18F53465-98E7-47F1-B240-E75776F935EC}" destId="{016FBE5F-77CE-433F-9CCE-A6E7912D2B04}" srcOrd="0" destOrd="0" presId="urn:microsoft.com/office/officeart/2018/2/layout/IconCircleList"/>
    <dgm:cxn modelId="{FA3417E6-BB10-47CC-ABA3-203D6FE5B5F5}" type="presParOf" srcId="{18F53465-98E7-47F1-B240-E75776F935EC}" destId="{B17E2C22-1EAD-44B3-BDDC-51D9D55E3E9C}" srcOrd="1" destOrd="0" presId="urn:microsoft.com/office/officeart/2018/2/layout/IconCircleList"/>
    <dgm:cxn modelId="{2EF38F46-5C75-493C-9048-A7553A92B7E8}" type="presParOf" srcId="{18F53465-98E7-47F1-B240-E75776F935EC}" destId="{BB45E935-90BE-448D-99D0-0220BBD309D8}" srcOrd="2" destOrd="0" presId="urn:microsoft.com/office/officeart/2018/2/layout/IconCircleList"/>
    <dgm:cxn modelId="{CC489E46-3180-45ED-B68A-5F91F07E9610}" type="presParOf" srcId="{18F53465-98E7-47F1-B240-E75776F935EC}" destId="{626A37F5-3EBD-4EFD-84C2-8932D2011C3B}" srcOrd="3" destOrd="0" presId="urn:microsoft.com/office/officeart/2018/2/layout/IconCircleList"/>
    <dgm:cxn modelId="{DD831522-4028-4512-ABF9-5624729F643A}" type="presParOf" srcId="{2DA2ECBA-A00D-4161-9B52-B67E1112DBA2}" destId="{AF633BE1-8D9F-44FA-8CF8-C68174ADE95B}" srcOrd="1" destOrd="0" presId="urn:microsoft.com/office/officeart/2018/2/layout/IconCircleList"/>
    <dgm:cxn modelId="{E4069E05-70BE-4D70-8714-90C878C29BA3}" type="presParOf" srcId="{2DA2ECBA-A00D-4161-9B52-B67E1112DBA2}" destId="{62105909-8044-47E3-95AC-941F3104898C}" srcOrd="2" destOrd="0" presId="urn:microsoft.com/office/officeart/2018/2/layout/IconCircleList"/>
    <dgm:cxn modelId="{F57FFEF5-2F5D-4AFD-A2F5-B737A2EBB440}" type="presParOf" srcId="{62105909-8044-47E3-95AC-941F3104898C}" destId="{E58277E7-716A-48FF-BF13-F26ABAADC9E8}" srcOrd="0" destOrd="0" presId="urn:microsoft.com/office/officeart/2018/2/layout/IconCircleList"/>
    <dgm:cxn modelId="{85F6E7CD-54C9-46FB-BA79-D05EA1149B4A}" type="presParOf" srcId="{62105909-8044-47E3-95AC-941F3104898C}" destId="{1A9E34B2-BE1B-4F41-9845-51967B6184DB}" srcOrd="1" destOrd="0" presId="urn:microsoft.com/office/officeart/2018/2/layout/IconCircleList"/>
    <dgm:cxn modelId="{1737622E-2A70-469D-A48B-CCAD38C085C6}" type="presParOf" srcId="{62105909-8044-47E3-95AC-941F3104898C}" destId="{797586FD-B0A1-4E9D-B77A-D2B0DDC5D6D7}" srcOrd="2" destOrd="0" presId="urn:microsoft.com/office/officeart/2018/2/layout/IconCircleList"/>
    <dgm:cxn modelId="{132E7473-0293-46CB-A7E7-1BB9CF79BD31}" type="presParOf" srcId="{62105909-8044-47E3-95AC-941F3104898C}" destId="{3E2D808A-3CF6-4715-A336-8D3F7DC0AB45}" srcOrd="3" destOrd="0" presId="urn:microsoft.com/office/officeart/2018/2/layout/IconCircle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5171B3-2656-41F4-BD81-2D6D90714FA5}">
      <dsp:nvSpPr>
        <dsp:cNvPr id="0" name=""/>
        <dsp:cNvSpPr/>
      </dsp:nvSpPr>
      <dsp:spPr>
        <a:xfrm>
          <a:off x="0" y="0"/>
          <a:ext cx="106680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EA0F03-FE6A-4516-9612-0476CEBACE40}">
      <dsp:nvSpPr>
        <dsp:cNvPr id="0" name=""/>
        <dsp:cNvSpPr/>
      </dsp:nvSpPr>
      <dsp:spPr>
        <a:xfrm>
          <a:off x="0" y="0"/>
          <a:ext cx="10668000" cy="95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The average nutrient content of food products bought in different Greater London boroughs and wards in 2015</a:t>
          </a:r>
        </a:p>
      </dsp:txBody>
      <dsp:txXfrm>
        <a:off x="0" y="0"/>
        <a:ext cx="10668000" cy="954520"/>
      </dsp:txXfrm>
    </dsp:sp>
    <dsp:sp modelId="{33BCF8F6-51EE-4528-BA36-EB41B3DB6A96}">
      <dsp:nvSpPr>
        <dsp:cNvPr id="0" name=""/>
        <dsp:cNvSpPr/>
      </dsp:nvSpPr>
      <dsp:spPr>
        <a:xfrm>
          <a:off x="0" y="954520"/>
          <a:ext cx="106680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C18969-EDA8-46FA-9A22-6AC7505129F4}">
      <dsp:nvSpPr>
        <dsp:cNvPr id="0" name=""/>
        <dsp:cNvSpPr/>
      </dsp:nvSpPr>
      <dsp:spPr>
        <a:xfrm>
          <a:off x="0" y="954520"/>
          <a:ext cx="10668000" cy="95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Obesity in boroughs 2012</a:t>
          </a:r>
        </a:p>
      </dsp:txBody>
      <dsp:txXfrm>
        <a:off x="0" y="954520"/>
        <a:ext cx="10668000" cy="954520"/>
      </dsp:txXfrm>
    </dsp:sp>
    <dsp:sp modelId="{E8A0ADBA-7782-4600-BED5-0A47C5CCD22C}">
      <dsp:nvSpPr>
        <dsp:cNvPr id="0" name=""/>
        <dsp:cNvSpPr/>
      </dsp:nvSpPr>
      <dsp:spPr>
        <a:xfrm>
          <a:off x="0" y="1909041"/>
          <a:ext cx="106680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4F6AEB-419C-4862-8272-106CA931858F}">
      <dsp:nvSpPr>
        <dsp:cNvPr id="0" name=""/>
        <dsp:cNvSpPr/>
      </dsp:nvSpPr>
      <dsp:spPr>
        <a:xfrm>
          <a:off x="0" y="1909041"/>
          <a:ext cx="10668000" cy="95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Type-2 diabetes estimates in wards 2016</a:t>
          </a:r>
        </a:p>
      </dsp:txBody>
      <dsp:txXfrm>
        <a:off x="0" y="1909041"/>
        <a:ext cx="10668000" cy="954520"/>
      </dsp:txXfrm>
    </dsp:sp>
    <dsp:sp modelId="{0D06687E-00AE-4B45-8CA1-DE708C263B65}">
      <dsp:nvSpPr>
        <dsp:cNvPr id="0" name=""/>
        <dsp:cNvSpPr/>
      </dsp:nvSpPr>
      <dsp:spPr>
        <a:xfrm>
          <a:off x="0" y="2863562"/>
          <a:ext cx="106680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9077A0-FB95-4F2F-AA98-0473271B6F09}">
      <dsp:nvSpPr>
        <dsp:cNvPr id="0" name=""/>
        <dsp:cNvSpPr/>
      </dsp:nvSpPr>
      <dsp:spPr>
        <a:xfrm>
          <a:off x="0" y="2863562"/>
          <a:ext cx="10668000" cy="95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Average weekly income in boroughs 2002-2022</a:t>
          </a:r>
        </a:p>
      </dsp:txBody>
      <dsp:txXfrm>
        <a:off x="0" y="2863562"/>
        <a:ext cx="10668000" cy="9545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A945F-4F29-4C99-80EE-CD65569CB4DC}">
      <dsp:nvSpPr>
        <dsp:cNvPr id="0" name=""/>
        <dsp:cNvSpPr/>
      </dsp:nvSpPr>
      <dsp:spPr>
        <a:xfrm>
          <a:off x="0" y="0"/>
          <a:ext cx="60960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20876D-9ADB-4F1E-8BCC-AEF0DDBAAE3D}">
      <dsp:nvSpPr>
        <dsp:cNvPr id="0" name=""/>
        <dsp:cNvSpPr/>
      </dsp:nvSpPr>
      <dsp:spPr>
        <a:xfrm>
          <a:off x="0" y="0"/>
          <a:ext cx="6096000" cy="133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Correlation is the measure of how two values relate to each other</a:t>
          </a:r>
        </a:p>
      </dsp:txBody>
      <dsp:txXfrm>
        <a:off x="0" y="0"/>
        <a:ext cx="6096000" cy="1333500"/>
      </dsp:txXfrm>
    </dsp:sp>
    <dsp:sp modelId="{CFEE1478-44D6-41E4-B588-5FDE2C688D48}">
      <dsp:nvSpPr>
        <dsp:cNvPr id="0" name=""/>
        <dsp:cNvSpPr/>
      </dsp:nvSpPr>
      <dsp:spPr>
        <a:xfrm>
          <a:off x="0" y="1333499"/>
          <a:ext cx="609600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7B7402-CD6F-4A81-91AD-A18899A2BBEA}">
      <dsp:nvSpPr>
        <dsp:cNvPr id="0" name=""/>
        <dsp:cNvSpPr/>
      </dsp:nvSpPr>
      <dsp:spPr>
        <a:xfrm>
          <a:off x="0" y="1333500"/>
          <a:ext cx="6096000" cy="133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The correlation coefficient is a value between -1 and +1</a:t>
          </a:r>
        </a:p>
      </dsp:txBody>
      <dsp:txXfrm>
        <a:off x="0" y="1333500"/>
        <a:ext cx="6096000" cy="1333500"/>
      </dsp:txXfrm>
    </dsp:sp>
    <dsp:sp modelId="{D338412C-B23F-4F5F-BAF2-A60B79B077A8}">
      <dsp:nvSpPr>
        <dsp:cNvPr id="0" name=""/>
        <dsp:cNvSpPr/>
      </dsp:nvSpPr>
      <dsp:spPr>
        <a:xfrm>
          <a:off x="0" y="2666999"/>
          <a:ext cx="609600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97A4A0-C018-4A6D-9162-1E1AD80410E0}">
      <dsp:nvSpPr>
        <dsp:cNvPr id="0" name=""/>
        <dsp:cNvSpPr/>
      </dsp:nvSpPr>
      <dsp:spPr>
        <a:xfrm>
          <a:off x="0" y="2667000"/>
          <a:ext cx="6096000" cy="133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A correlation coefficient of +1 suggest a positive linear relationship</a:t>
          </a:r>
        </a:p>
      </dsp:txBody>
      <dsp:txXfrm>
        <a:off x="0" y="2667000"/>
        <a:ext cx="6096000" cy="1333500"/>
      </dsp:txXfrm>
    </dsp:sp>
    <dsp:sp modelId="{B91271D4-7684-484D-A23D-26D00D140418}">
      <dsp:nvSpPr>
        <dsp:cNvPr id="0" name=""/>
        <dsp:cNvSpPr/>
      </dsp:nvSpPr>
      <dsp:spPr>
        <a:xfrm>
          <a:off x="0" y="4000500"/>
          <a:ext cx="60960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B07E1A-632C-4A43-BA5A-052682A59718}">
      <dsp:nvSpPr>
        <dsp:cNvPr id="0" name=""/>
        <dsp:cNvSpPr/>
      </dsp:nvSpPr>
      <dsp:spPr>
        <a:xfrm>
          <a:off x="0" y="4000500"/>
          <a:ext cx="6096000" cy="133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Meanwhile -1 suggest an inverse linear relationship</a:t>
          </a:r>
        </a:p>
      </dsp:txBody>
      <dsp:txXfrm>
        <a:off x="0" y="4000500"/>
        <a:ext cx="6096000" cy="13335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6FBE5F-77CE-433F-9CCE-A6E7912D2B04}">
      <dsp:nvSpPr>
        <dsp:cNvPr id="0" name=""/>
        <dsp:cNvSpPr/>
      </dsp:nvSpPr>
      <dsp:spPr>
        <a:xfrm>
          <a:off x="238171" y="1234416"/>
          <a:ext cx="1349250" cy="134925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7E2C22-1EAD-44B3-BDDC-51D9D55E3E9C}">
      <dsp:nvSpPr>
        <dsp:cNvPr id="0" name=""/>
        <dsp:cNvSpPr/>
      </dsp:nvSpPr>
      <dsp:spPr>
        <a:xfrm>
          <a:off x="521514" y="1517759"/>
          <a:ext cx="782565" cy="78256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6A37F5-3EBD-4EFD-84C2-8932D2011C3B}">
      <dsp:nvSpPr>
        <dsp:cNvPr id="0" name=""/>
        <dsp:cNvSpPr/>
      </dsp:nvSpPr>
      <dsp:spPr>
        <a:xfrm>
          <a:off x="1876546" y="1234416"/>
          <a:ext cx="3180375" cy="1349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US" sz="1800" kern="1200"/>
            <a:t>Type-2 diabetes is a common long-term disease that causes the level of sugar in the blood to become too high [2]</a:t>
          </a:r>
        </a:p>
      </dsp:txBody>
      <dsp:txXfrm>
        <a:off x="1876546" y="1234416"/>
        <a:ext cx="3180375" cy="1349250"/>
      </dsp:txXfrm>
    </dsp:sp>
    <dsp:sp modelId="{E58277E7-716A-48FF-BF13-F26ABAADC9E8}">
      <dsp:nvSpPr>
        <dsp:cNvPr id="0" name=""/>
        <dsp:cNvSpPr/>
      </dsp:nvSpPr>
      <dsp:spPr>
        <a:xfrm>
          <a:off x="5611078" y="1234416"/>
          <a:ext cx="1349250" cy="134925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9E34B2-BE1B-4F41-9845-51967B6184DB}">
      <dsp:nvSpPr>
        <dsp:cNvPr id="0" name=""/>
        <dsp:cNvSpPr/>
      </dsp:nvSpPr>
      <dsp:spPr>
        <a:xfrm>
          <a:off x="5894420" y="1517758"/>
          <a:ext cx="782565" cy="78256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2D808A-3CF6-4715-A336-8D3F7DC0AB45}">
      <dsp:nvSpPr>
        <dsp:cNvPr id="0" name=""/>
        <dsp:cNvSpPr/>
      </dsp:nvSpPr>
      <dsp:spPr>
        <a:xfrm>
          <a:off x="7249453" y="1234416"/>
          <a:ext cx="3180375" cy="1349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100000"/>
            </a:lnSpc>
            <a:spcBef>
              <a:spcPct val="0"/>
            </a:spcBef>
            <a:spcAft>
              <a:spcPct val="35000"/>
            </a:spcAft>
            <a:buNone/>
          </a:pPr>
          <a:r>
            <a:rPr lang="en-GB" sz="1800" kern="1200" dirty="0"/>
            <a:t>Just as obesity, it was given to us as the </a:t>
          </a:r>
          <a:r>
            <a:rPr lang="en-US" sz="1800" kern="1200" dirty="0"/>
            <a:t>prevalence of the estimate of people with this disease</a:t>
          </a:r>
        </a:p>
      </dsp:txBody>
      <dsp:txXfrm>
        <a:off x="7249453" y="1234416"/>
        <a:ext cx="3180375" cy="134925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jpeg>
</file>

<file path=ppt/media/image4.jpeg>
</file>

<file path=ppt/media/image5.pn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2A39B-BEA3-422A-9ABD-5B870EEEB1D5}" type="datetimeFigureOut">
              <a:rPr lang="en-GB" smtClean="0"/>
              <a:t>18/04/2024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6C2388-1559-47DE-99C9-CA452EE62D83}" type="slidenum">
              <a:rPr lang="en-GB" smtClean="0"/>
              <a:t>‹#›</a:t>
            </a:fld>
            <a:endParaRPr lang="en-GB"/>
          </a:p>
        </p:txBody>
      </p:sp>
    </p:spTree>
    <p:extLst>
      <p:ext uri="{BB962C8B-B14F-4D97-AF65-F5344CB8AC3E}">
        <p14:creationId xmlns:p14="http://schemas.microsoft.com/office/powerpoint/2010/main" val="2691248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this is a presentation of a case study produced around data from Tesco</a:t>
            </a:r>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a:t>
            </a:fld>
            <a:endParaRPr lang="en-GB"/>
          </a:p>
        </p:txBody>
      </p:sp>
    </p:spTree>
    <p:extLst>
      <p:ext uri="{BB962C8B-B14F-4D97-AF65-F5344CB8AC3E}">
        <p14:creationId xmlns:p14="http://schemas.microsoft.com/office/powerpoint/2010/main" val="27314682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Type-2 diabetes is a common long-term disease that causes the level of sugar in the blood to become too high, causing many risks for the people with this disease, </a:t>
            </a:r>
          </a:p>
          <a:p>
            <a:endParaRPr lang="en-US" dirty="0"/>
          </a:p>
          <a:p>
            <a:r>
              <a:rPr lang="en-US" dirty="0"/>
              <a:t>In our </a:t>
            </a:r>
            <a:r>
              <a:rPr lang="en-US" dirty="0" err="1"/>
              <a:t>diabtes</a:t>
            </a:r>
            <a:r>
              <a:rPr lang="en-US" dirty="0"/>
              <a:t> estimate dataset, just as obesity, we got the prevalence of people w diabetes in a given WARD this time not a borough</a:t>
            </a:r>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10</a:t>
            </a:fld>
            <a:endParaRPr lang="en-GB"/>
          </a:p>
        </p:txBody>
      </p:sp>
    </p:spTree>
    <p:extLst>
      <p:ext uri="{BB962C8B-B14F-4D97-AF65-F5344CB8AC3E}">
        <p14:creationId xmlns:p14="http://schemas.microsoft.com/office/powerpoint/2010/main" val="1455933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correlation </a:t>
            </a:r>
            <a:r>
              <a:rPr lang="en-US" dirty="0" err="1"/>
              <a:t>coef</a:t>
            </a:r>
            <a:r>
              <a:rPr lang="en-US" dirty="0"/>
              <a:t> between the diff nutrient weights in diff London Wards and type-2 diabetes </a:t>
            </a:r>
            <a:r>
              <a:rPr lang="en-US" dirty="0" err="1"/>
              <a:t>pervalence</a:t>
            </a:r>
            <a:r>
              <a:rPr lang="en-US" dirty="0"/>
              <a:t> was found under the assumption that the variables </a:t>
            </a:r>
            <a:r>
              <a:rPr lang="en-US" dirty="0" err="1"/>
              <a:t>exibit</a:t>
            </a:r>
            <a:r>
              <a:rPr lang="en-US" dirty="0"/>
              <a:t> a stable relationship over time as the two datasets are from diff years.</a:t>
            </a:r>
          </a:p>
          <a:p>
            <a:endParaRPr lang="en-US" dirty="0"/>
          </a:p>
          <a:p>
            <a:r>
              <a:rPr lang="en-US" dirty="0"/>
              <a:t>It was found that carbohydrates and sugar affect obesity the most with 0.65 and 0.47 </a:t>
            </a:r>
            <a:r>
              <a:rPr lang="en-US" dirty="0" err="1"/>
              <a:t>corr</a:t>
            </a:r>
            <a:r>
              <a:rPr lang="en-US" dirty="0"/>
              <a:t> </a:t>
            </a:r>
            <a:r>
              <a:rPr lang="en-US" dirty="0" err="1"/>
              <a:t>coef</a:t>
            </a:r>
            <a:r>
              <a:rPr lang="en-US" dirty="0"/>
              <a:t> respectively with carbs affecting the most</a:t>
            </a:r>
          </a:p>
          <a:p>
            <a:endParaRPr lang="en-US" dirty="0"/>
          </a:p>
          <a:p>
            <a:r>
              <a:rPr lang="en-US" dirty="0"/>
              <a:t>Then saturated fats and fats are the 3</a:t>
            </a:r>
            <a:r>
              <a:rPr lang="en-US" baseline="30000" dirty="0"/>
              <a:t>rd</a:t>
            </a:r>
            <a:r>
              <a:rPr lang="en-US" dirty="0"/>
              <a:t> and 4</a:t>
            </a:r>
            <a:r>
              <a:rPr lang="en-US" baseline="30000" dirty="0"/>
              <a:t>th</a:t>
            </a:r>
            <a:r>
              <a:rPr lang="en-US" dirty="0"/>
              <a:t> most affective with 0.36 and 0.34 </a:t>
            </a:r>
            <a:r>
              <a:rPr lang="en-US" dirty="0" err="1"/>
              <a:t>corr</a:t>
            </a:r>
            <a:r>
              <a:rPr lang="en-US" dirty="0"/>
              <a:t> </a:t>
            </a:r>
            <a:r>
              <a:rPr lang="en-US" dirty="0" err="1"/>
              <a:t>coef</a:t>
            </a:r>
            <a:endParaRPr lang="en-US" dirty="0"/>
          </a:p>
          <a:p>
            <a:endParaRPr lang="en-US" dirty="0"/>
          </a:p>
          <a:p>
            <a:r>
              <a:rPr lang="en-US" dirty="0"/>
              <a:t>It can also be seen that protein and fibre had a negative affect on obesity with -0.31 and -0.52 </a:t>
            </a:r>
            <a:r>
              <a:rPr lang="en-US" dirty="0" err="1"/>
              <a:t>coefs</a:t>
            </a:r>
            <a:r>
              <a:rPr lang="en-US" dirty="0"/>
              <a:t> respectively.</a:t>
            </a:r>
          </a:p>
          <a:p>
            <a:endParaRPr lang="en-US" dirty="0"/>
          </a:p>
          <a:p>
            <a:r>
              <a:rPr lang="en-US" dirty="0"/>
              <a:t>It can also be stated salt seems to not have an affect on diabetes as the </a:t>
            </a:r>
            <a:r>
              <a:rPr lang="en-US" dirty="0" err="1"/>
              <a:t>coef</a:t>
            </a:r>
            <a:r>
              <a:rPr lang="en-US" dirty="0"/>
              <a:t> value can be assumed negligible.</a:t>
            </a:r>
            <a:endParaRPr lang="en-GB" dirty="0"/>
          </a:p>
          <a:p>
            <a:endParaRPr lang="en-GB" dirty="0"/>
          </a:p>
          <a:p>
            <a:r>
              <a:rPr lang="en-GB" dirty="0"/>
              <a:t>So again as in obesity, fibre and protein are seen to be considered on the healthier side of nutrients meanwhile sugar and carbohydrates are the opposite.</a:t>
            </a:r>
          </a:p>
        </p:txBody>
      </p:sp>
      <p:sp>
        <p:nvSpPr>
          <p:cNvPr id="4" name="Slide Number Placeholder 3"/>
          <p:cNvSpPr>
            <a:spLocks noGrp="1"/>
          </p:cNvSpPr>
          <p:nvPr>
            <p:ph type="sldNum" sz="quarter" idx="5"/>
          </p:nvPr>
        </p:nvSpPr>
        <p:spPr/>
        <p:txBody>
          <a:bodyPr/>
          <a:lstStyle/>
          <a:p>
            <a:fld id="{1B6C2388-1559-47DE-99C9-CA452EE62D83}" type="slidenum">
              <a:rPr lang="en-GB" smtClean="0"/>
              <a:t>11</a:t>
            </a:fld>
            <a:endParaRPr lang="en-GB"/>
          </a:p>
        </p:txBody>
      </p:sp>
    </p:spTree>
    <p:extLst>
      <p:ext uri="{BB962C8B-B14F-4D97-AF65-F5344CB8AC3E}">
        <p14:creationId xmlns:p14="http://schemas.microsoft.com/office/powerpoint/2010/main" val="1926099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An average weekly income dataset was imported from the office of national statistics </a:t>
            </a:r>
            <a:endParaRPr lang="en-US" sz="1200" b="1" dirty="0"/>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It </a:t>
            </a:r>
            <a:r>
              <a:rPr lang="en-US" sz="1200" dirty="0"/>
              <a:t>Included the average weekly income </a:t>
            </a:r>
            <a:r>
              <a:rPr lang="en-US" sz="1200" dirty="0">
                <a:effectLst/>
                <a:latin typeface="Avenir Next LT Pro (Body)"/>
                <a:ea typeface="Calibri" panose="020F0502020204030204" pitchFamily="34" charset="0"/>
                <a:cs typeface="Arial" panose="020B0604020202020204" pitchFamily="34" charset="0"/>
              </a:rPr>
              <a:t>taxes and benefits of decile groups of all households in London boroughs from the years 2002 up until 2022</a:t>
            </a:r>
            <a:endParaRPr lang="en-GB" sz="1200" dirty="0">
              <a:latin typeface="Avenir Next LT Pro (Body)"/>
            </a:endParaRPr>
          </a:p>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12</a:t>
            </a:fld>
            <a:endParaRPr lang="en-GB"/>
          </a:p>
        </p:txBody>
      </p:sp>
    </p:spTree>
    <p:extLst>
      <p:ext uri="{BB962C8B-B14F-4D97-AF65-F5344CB8AC3E}">
        <p14:creationId xmlns:p14="http://schemas.microsoft.com/office/powerpoint/2010/main" val="3087593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Plotting the average weekly income across all the boroughs, we could see that it increased from 391 pounds in 2002 to 610 pounds in 2022. </a:t>
            </a:r>
          </a:p>
          <a:p>
            <a:endParaRPr lang="en-US" dirty="0"/>
          </a:p>
          <a:p>
            <a:r>
              <a:rPr lang="en-US" dirty="0"/>
              <a:t>It can be seen that the income increase from 2002 up until 2009 then a </a:t>
            </a:r>
            <a:r>
              <a:rPr lang="en-US" dirty="0" err="1"/>
              <a:t>plataue</a:t>
            </a:r>
            <a:r>
              <a:rPr lang="en-US" dirty="0"/>
              <a:t> can be seen between 2009 and 2015. </a:t>
            </a:r>
          </a:p>
          <a:p>
            <a:endParaRPr lang="en-US" dirty="0"/>
          </a:p>
          <a:p>
            <a:r>
              <a:rPr lang="en-US" dirty="0"/>
              <a:t>After 2015, the income started increasing again, but flattened between 2019 and 2020 due to covid-19. Then it increase again from 2020 till 2022.</a:t>
            </a:r>
          </a:p>
        </p:txBody>
      </p:sp>
      <p:sp>
        <p:nvSpPr>
          <p:cNvPr id="4" name="Slide Number Placeholder 3"/>
          <p:cNvSpPr>
            <a:spLocks noGrp="1"/>
          </p:cNvSpPr>
          <p:nvPr>
            <p:ph type="sldNum" sz="quarter" idx="5"/>
          </p:nvPr>
        </p:nvSpPr>
        <p:spPr/>
        <p:txBody>
          <a:bodyPr/>
          <a:lstStyle/>
          <a:p>
            <a:fld id="{1B6C2388-1559-47DE-99C9-CA452EE62D83}" type="slidenum">
              <a:rPr lang="en-GB" smtClean="0"/>
              <a:t>13</a:t>
            </a:fld>
            <a:endParaRPr lang="en-GB"/>
          </a:p>
        </p:txBody>
      </p:sp>
    </p:spTree>
    <p:extLst>
      <p:ext uri="{BB962C8B-B14F-4D97-AF65-F5344CB8AC3E}">
        <p14:creationId xmlns:p14="http://schemas.microsoft.com/office/powerpoint/2010/main" val="3865579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correlation </a:t>
            </a:r>
            <a:r>
              <a:rPr lang="en-US" dirty="0" err="1"/>
              <a:t>coef</a:t>
            </a:r>
            <a:r>
              <a:rPr lang="en-US" dirty="0"/>
              <a:t> between the </a:t>
            </a:r>
            <a:r>
              <a:rPr lang="en-US" dirty="0" err="1"/>
              <a:t>avrg</a:t>
            </a:r>
            <a:r>
              <a:rPr lang="en-US" dirty="0"/>
              <a:t> income and nutrients was found in the years 2015.</a:t>
            </a:r>
          </a:p>
          <a:p>
            <a:endParaRPr lang="en-US" dirty="0"/>
          </a:p>
          <a:p>
            <a:r>
              <a:rPr lang="en-US" dirty="0"/>
              <a:t>Protein and fibre have the highest </a:t>
            </a:r>
            <a:r>
              <a:rPr lang="en-US" dirty="0" err="1"/>
              <a:t>corr</a:t>
            </a:r>
            <a:r>
              <a:rPr lang="en-US" dirty="0"/>
              <a:t> with the </a:t>
            </a:r>
            <a:r>
              <a:rPr lang="en-US" dirty="0" err="1"/>
              <a:t>avrg</a:t>
            </a:r>
            <a:r>
              <a:rPr lang="en-US" dirty="0"/>
              <a:t> income, meaning that people with higher incomes seemed to be buying products rich in these </a:t>
            </a:r>
            <a:r>
              <a:rPr lang="en-US" dirty="0" err="1"/>
              <a:t>nutrs</a:t>
            </a:r>
            <a:r>
              <a:rPr lang="en-US" dirty="0"/>
              <a:t>.</a:t>
            </a:r>
          </a:p>
          <a:p>
            <a:endParaRPr lang="en-US" dirty="0"/>
          </a:p>
          <a:p>
            <a:r>
              <a:rPr lang="en-GB" dirty="0"/>
              <a:t>The rest of the products exhibit a negative </a:t>
            </a:r>
            <a:r>
              <a:rPr lang="en-GB" dirty="0" err="1"/>
              <a:t>corr</a:t>
            </a:r>
            <a:r>
              <a:rPr lang="en-GB" dirty="0"/>
              <a:t> with oncome with carbohydrates having the lowest at -0.66. This makes sense as foods rich in carbohydrates are usually on the cheaper side meaning that people with lower incomes would buy larger quantities of these foods.</a:t>
            </a:r>
          </a:p>
        </p:txBody>
      </p:sp>
      <p:sp>
        <p:nvSpPr>
          <p:cNvPr id="4" name="Slide Number Placeholder 3"/>
          <p:cNvSpPr>
            <a:spLocks noGrp="1"/>
          </p:cNvSpPr>
          <p:nvPr>
            <p:ph type="sldNum" sz="quarter" idx="5"/>
          </p:nvPr>
        </p:nvSpPr>
        <p:spPr/>
        <p:txBody>
          <a:bodyPr/>
          <a:lstStyle/>
          <a:p>
            <a:fld id="{1B6C2388-1559-47DE-99C9-CA452EE62D83}" type="slidenum">
              <a:rPr lang="en-GB" smtClean="0"/>
              <a:t>14</a:t>
            </a:fld>
            <a:endParaRPr lang="en-GB"/>
          </a:p>
        </p:txBody>
      </p:sp>
    </p:spTree>
    <p:extLst>
      <p:ext uri="{BB962C8B-B14F-4D97-AF65-F5344CB8AC3E}">
        <p14:creationId xmlns:p14="http://schemas.microsoft.com/office/powerpoint/2010/main" val="3465547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 linear regression model was trained on the 2015 datasets to identify how the nutrient weights would change over time according to the change of the weekly income</a:t>
            </a:r>
          </a:p>
          <a:p>
            <a:endParaRPr lang="en-US" sz="1200" dirty="0"/>
          </a:p>
          <a:p>
            <a:r>
              <a:rPr lang="en-US" sz="1200" dirty="0"/>
              <a:t>This model was validated with a 80/20 train-validate split</a:t>
            </a:r>
          </a:p>
          <a:p>
            <a:endParaRPr lang="en-GB" sz="1200" dirty="0"/>
          </a:p>
          <a:p>
            <a:r>
              <a:rPr lang="en-GB" sz="1200" dirty="0"/>
              <a:t>The Mean square error calculated and found to be 0.061, due to its low value, we proceeded to train the model on the entire dataset and create a forecast of how average nutrient weights in different years.</a:t>
            </a:r>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15</a:t>
            </a:fld>
            <a:endParaRPr lang="en-GB"/>
          </a:p>
        </p:txBody>
      </p:sp>
    </p:spTree>
    <p:extLst>
      <p:ext uri="{BB962C8B-B14F-4D97-AF65-F5344CB8AC3E}">
        <p14:creationId xmlns:p14="http://schemas.microsoft.com/office/powerpoint/2010/main" val="3744081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18</a:t>
            </a:fld>
            <a:endParaRPr lang="en-GB"/>
          </a:p>
        </p:txBody>
      </p:sp>
    </p:spTree>
    <p:extLst>
      <p:ext uri="{BB962C8B-B14F-4D97-AF65-F5344CB8AC3E}">
        <p14:creationId xmlns:p14="http://schemas.microsoft.com/office/powerpoint/2010/main" val="21993262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19</a:t>
            </a:fld>
            <a:endParaRPr lang="en-GB"/>
          </a:p>
        </p:txBody>
      </p:sp>
    </p:spTree>
    <p:extLst>
      <p:ext uri="{BB962C8B-B14F-4D97-AF65-F5344CB8AC3E}">
        <p14:creationId xmlns:p14="http://schemas.microsoft.com/office/powerpoint/2010/main" val="1056095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Tesco is one of the largest supermarket chains in the UK, with </a:t>
            </a:r>
            <a:r>
              <a:rPr lang="en-GB" b="1" i="0" dirty="0">
                <a:solidFill>
                  <a:srgbClr val="BCC0C3"/>
                </a:solidFill>
                <a:effectLst/>
                <a:highlight>
                  <a:srgbClr val="202124"/>
                </a:highlight>
                <a:latin typeface="arial" panose="020B0604020202020204" pitchFamily="34" charset="0"/>
              </a:rPr>
              <a:t>2,895</a:t>
            </a:r>
            <a:r>
              <a:rPr lang="en-US" dirty="0"/>
              <a:t> stores in the UK</a:t>
            </a:r>
          </a:p>
          <a:p>
            <a:endParaRPr lang="en-GB" dirty="0"/>
          </a:p>
          <a:p>
            <a:r>
              <a:rPr lang="en-GB" dirty="0"/>
              <a:t>The Tesco Data used in this study was collected from 420M food products purchased by 1.6M loyalty card owners from 411 </a:t>
            </a:r>
            <a:r>
              <a:rPr lang="en-GB" dirty="0" err="1"/>
              <a:t>tesco</a:t>
            </a:r>
            <a:r>
              <a:rPr lang="en-GB" dirty="0"/>
              <a:t> stores in the Greater London area in the year 2015</a:t>
            </a:r>
            <a:endParaRPr lang="en-US" dirty="0"/>
          </a:p>
          <a:p>
            <a:endParaRPr lang="en-US" dirty="0"/>
          </a:p>
          <a:p>
            <a:r>
              <a:rPr lang="en-US" dirty="0"/>
              <a:t>This was used to perform analysis on correlation of nutrients with:</a:t>
            </a:r>
          </a:p>
          <a:p>
            <a:pPr lvl="1"/>
            <a:r>
              <a:rPr lang="en-US" dirty="0"/>
              <a:t>Obesity</a:t>
            </a:r>
          </a:p>
          <a:p>
            <a:pPr lvl="1"/>
            <a:r>
              <a:rPr lang="en-US" dirty="0"/>
              <a:t>Type-2 Diabetes</a:t>
            </a:r>
          </a:p>
          <a:p>
            <a:pPr lvl="1"/>
            <a:r>
              <a:rPr lang="en-US" dirty="0"/>
              <a:t>Average weekly income</a:t>
            </a:r>
          </a:p>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2</a:t>
            </a:fld>
            <a:endParaRPr lang="en-GB"/>
          </a:p>
        </p:txBody>
      </p:sp>
    </p:spTree>
    <p:extLst>
      <p:ext uri="{BB962C8B-B14F-4D97-AF65-F5344CB8AC3E}">
        <p14:creationId xmlns:p14="http://schemas.microsoft.com/office/powerpoint/2010/main" val="2914251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datasets where used in this study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Firstly, the Tesco food product dataset from 2015 contained a lot of data about the food products that were bought by the loyalty card owners, this data included average weights, volume and energy in kcal of food and drink products purchased and their nutritional data such as </a:t>
            </a:r>
            <a:r>
              <a:rPr lang="en-US" dirty="0" err="1"/>
              <a:t>avrg</a:t>
            </a:r>
            <a:r>
              <a:rPr lang="en-US" dirty="0"/>
              <a:t> weight, volume and energy of protein, carbohydrates, sugar and other nutrients. This data was split into data collected from different area levels in the greater London area, these area levels are boroughs, Wards, </a:t>
            </a:r>
            <a:r>
              <a:rPr lang="en-US" b="0" dirty="0">
                <a:solidFill>
                  <a:srgbClr val="D4D4D4"/>
                </a:solidFill>
                <a:effectLst/>
                <a:highlight>
                  <a:srgbClr val="1E1E1E"/>
                </a:highlight>
                <a:latin typeface="Consolas" panose="020B0609020204030204" pitchFamily="49" charset="0"/>
              </a:rPr>
              <a:t>Middle Layer Super Output Area (MSOA) and Lower Layer Super Output Area (LSAO) which are respective of the size of the area from largest to smallest.</a:t>
            </a:r>
          </a:p>
          <a:p>
            <a:endParaRPr lang="en-US" dirty="0"/>
          </a:p>
          <a:p>
            <a:endParaRPr lang="en-US" dirty="0"/>
          </a:p>
          <a:p>
            <a:r>
              <a:rPr lang="en-US" dirty="0"/>
              <a:t>In this study, the focus from this dataset was set on the average weights of different nutrients contained in food products in London boroughs and wards</a:t>
            </a:r>
          </a:p>
          <a:p>
            <a:endParaRPr lang="en-US" dirty="0"/>
          </a:p>
          <a:p>
            <a:r>
              <a:rPr lang="en-US" dirty="0"/>
              <a:t>The second dataset that was in the study, contained data gathered around the how many people are considered obese, overweight and healthy weight in </a:t>
            </a:r>
            <a:r>
              <a:rPr lang="en-US" dirty="0" err="1"/>
              <a:t>Lodon</a:t>
            </a:r>
            <a:r>
              <a:rPr lang="en-US" dirty="0"/>
              <a:t> Boroughs in 2012 but this study focused on the ratio of obesity</a:t>
            </a:r>
          </a:p>
          <a:p>
            <a:endParaRPr lang="en-US" dirty="0"/>
          </a:p>
          <a:p>
            <a:r>
              <a:rPr lang="en-US" dirty="0"/>
              <a:t>The third dataset contained estimates of how many people had type-2 </a:t>
            </a:r>
            <a:r>
              <a:rPr lang="en-US" dirty="0" err="1"/>
              <a:t>diabeted</a:t>
            </a:r>
            <a:r>
              <a:rPr lang="en-US" dirty="0"/>
              <a:t> in London wards in 2016</a:t>
            </a:r>
          </a:p>
          <a:p>
            <a:endParaRPr lang="en-US" dirty="0"/>
          </a:p>
          <a:p>
            <a:r>
              <a:rPr lang="en-US" dirty="0"/>
              <a:t>And the last dataset was imported online and contained the average weekly income of individuals in London boroughs from 2002 till 2022</a:t>
            </a:r>
          </a:p>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3</a:t>
            </a:fld>
            <a:endParaRPr lang="en-GB"/>
          </a:p>
        </p:txBody>
      </p:sp>
    </p:spTree>
    <p:extLst>
      <p:ext uri="{BB962C8B-B14F-4D97-AF65-F5344CB8AC3E}">
        <p14:creationId xmlns:p14="http://schemas.microsoft.com/office/powerpoint/2010/main" val="676676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nutrients that were focused on in this study were, protein, carbohydrates, fibre, fat, saturated fat, sugar and salt.</a:t>
            </a:r>
          </a:p>
          <a:p>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4</a:t>
            </a:fld>
            <a:endParaRPr lang="en-GB"/>
          </a:p>
        </p:txBody>
      </p:sp>
    </p:spTree>
    <p:extLst>
      <p:ext uri="{BB962C8B-B14F-4D97-AF65-F5344CB8AC3E}">
        <p14:creationId xmlns:p14="http://schemas.microsoft.com/office/powerpoint/2010/main" val="1455518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food product dataset, the average weights of nutrients in products in grams which is basically the mean weight of nutrient </a:t>
            </a:r>
            <a:r>
              <a:rPr lang="en-US" dirty="0" err="1"/>
              <a:t>i</a:t>
            </a:r>
            <a:r>
              <a:rPr lang="en-US" dirty="0"/>
              <a:t> in all products purchased in area a  can be calculated as seen in the equation.</a:t>
            </a:r>
          </a:p>
        </p:txBody>
      </p:sp>
      <p:sp>
        <p:nvSpPr>
          <p:cNvPr id="4" name="Slide Number Placeholder 3"/>
          <p:cNvSpPr>
            <a:spLocks noGrp="1"/>
          </p:cNvSpPr>
          <p:nvPr>
            <p:ph type="sldNum" sz="quarter" idx="5"/>
          </p:nvPr>
        </p:nvSpPr>
        <p:spPr/>
        <p:txBody>
          <a:bodyPr/>
          <a:lstStyle/>
          <a:p>
            <a:fld id="{1B6C2388-1559-47DE-99C9-CA452EE62D83}" type="slidenum">
              <a:rPr lang="en-GB" smtClean="0"/>
              <a:t>5</a:t>
            </a:fld>
            <a:endParaRPr lang="en-GB"/>
          </a:p>
        </p:txBody>
      </p:sp>
    </p:spTree>
    <p:extLst>
      <p:ext uri="{BB962C8B-B14F-4D97-AF65-F5344CB8AC3E}">
        <p14:creationId xmlns:p14="http://schemas.microsoft.com/office/powerpoint/2010/main" val="67859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Body Mass Index is a measure of whether a person is of healthy weight to their height. It can be calculated by dividing the weight of the person in kg by their height in meters squared. </a:t>
            </a:r>
          </a:p>
          <a:p>
            <a:endParaRPr lang="en-US" dirty="0"/>
          </a:p>
          <a:p>
            <a:r>
              <a:rPr lang="en-US" dirty="0"/>
              <a:t>If the BMI falls within 18.5 and 25, the person is of healthy weight</a:t>
            </a:r>
            <a:r>
              <a:rPr lang="en-GB" dirty="0"/>
              <a:t>.</a:t>
            </a:r>
          </a:p>
          <a:p>
            <a:endParaRPr lang="en-GB" dirty="0"/>
          </a:p>
          <a:p>
            <a:r>
              <a:rPr lang="en-GB" dirty="0"/>
              <a:t>If it falls between 25 and 30, </a:t>
            </a:r>
            <a:r>
              <a:rPr lang="en-GB" dirty="0" err="1"/>
              <a:t>theyre</a:t>
            </a:r>
            <a:r>
              <a:rPr lang="en-GB" dirty="0"/>
              <a:t> overweight</a:t>
            </a:r>
          </a:p>
          <a:p>
            <a:endParaRPr lang="en-GB" dirty="0"/>
          </a:p>
          <a:p>
            <a:r>
              <a:rPr lang="en-GB" dirty="0"/>
              <a:t>And if it greater than 30, they are obese.</a:t>
            </a:r>
          </a:p>
        </p:txBody>
      </p:sp>
      <p:sp>
        <p:nvSpPr>
          <p:cNvPr id="4" name="Slide Number Placeholder 3"/>
          <p:cNvSpPr>
            <a:spLocks noGrp="1"/>
          </p:cNvSpPr>
          <p:nvPr>
            <p:ph type="sldNum" sz="quarter" idx="5"/>
          </p:nvPr>
        </p:nvSpPr>
        <p:spPr/>
        <p:txBody>
          <a:bodyPr/>
          <a:lstStyle/>
          <a:p>
            <a:fld id="{1B6C2388-1559-47DE-99C9-CA452EE62D83}" type="slidenum">
              <a:rPr lang="en-GB" smtClean="0"/>
              <a:t>6</a:t>
            </a:fld>
            <a:endParaRPr lang="en-GB"/>
          </a:p>
        </p:txBody>
      </p:sp>
    </p:spTree>
    <p:extLst>
      <p:ext uri="{BB962C8B-B14F-4D97-AF65-F5344CB8AC3E}">
        <p14:creationId xmlns:p14="http://schemas.microsoft.com/office/powerpoint/2010/main" val="2652979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obesity dataset, the prevalence of people with obesity in area A what given as the number of people with obesity in area A over the population of people in area a.</a:t>
            </a:r>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7</a:t>
            </a:fld>
            <a:endParaRPr lang="en-GB"/>
          </a:p>
        </p:txBody>
      </p:sp>
    </p:spTree>
    <p:extLst>
      <p:ext uri="{BB962C8B-B14F-4D97-AF65-F5344CB8AC3E}">
        <p14:creationId xmlns:p14="http://schemas.microsoft.com/office/powerpoint/2010/main" val="2693133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Correlation is a measure of how two values relate to each other. For us to understand this, we calculate the correlation coef.</a:t>
            </a:r>
          </a:p>
          <a:p>
            <a:endParaRPr lang="en-US" dirty="0"/>
          </a:p>
          <a:p>
            <a:r>
              <a:rPr lang="en-US" dirty="0"/>
              <a:t>This </a:t>
            </a:r>
            <a:r>
              <a:rPr lang="en-US" dirty="0" err="1"/>
              <a:t>coef</a:t>
            </a:r>
            <a:r>
              <a:rPr lang="en-US" dirty="0"/>
              <a:t> can take a value between -1 and +1</a:t>
            </a:r>
          </a:p>
          <a:p>
            <a:endParaRPr lang="en-US" dirty="0"/>
          </a:p>
          <a:p>
            <a:r>
              <a:rPr lang="en-US" dirty="0"/>
              <a:t>A value of +1 tells us that the two values have a positive linear relationship</a:t>
            </a:r>
          </a:p>
          <a:p>
            <a:endParaRPr lang="en-US" dirty="0"/>
          </a:p>
          <a:p>
            <a:r>
              <a:rPr lang="en-US" dirty="0"/>
              <a:t>While a value of -1 tells is that they have an inverse linear relationship</a:t>
            </a:r>
          </a:p>
        </p:txBody>
      </p:sp>
      <p:sp>
        <p:nvSpPr>
          <p:cNvPr id="4" name="Slide Number Placeholder 3"/>
          <p:cNvSpPr>
            <a:spLocks noGrp="1"/>
          </p:cNvSpPr>
          <p:nvPr>
            <p:ph type="sldNum" sz="quarter" idx="5"/>
          </p:nvPr>
        </p:nvSpPr>
        <p:spPr/>
        <p:txBody>
          <a:bodyPr/>
          <a:lstStyle/>
          <a:p>
            <a:fld id="{1B6C2388-1559-47DE-99C9-CA452EE62D83}" type="slidenum">
              <a:rPr lang="en-GB" smtClean="0"/>
              <a:t>8</a:t>
            </a:fld>
            <a:endParaRPr lang="en-GB"/>
          </a:p>
        </p:txBody>
      </p:sp>
    </p:spTree>
    <p:extLst>
      <p:ext uri="{BB962C8B-B14F-4D97-AF65-F5344CB8AC3E}">
        <p14:creationId xmlns:p14="http://schemas.microsoft.com/office/powerpoint/2010/main" val="3614669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correlation </a:t>
            </a:r>
            <a:r>
              <a:rPr lang="en-US" dirty="0" err="1"/>
              <a:t>coef</a:t>
            </a:r>
            <a:r>
              <a:rPr lang="en-US" dirty="0"/>
              <a:t> between the diff nutrient weights in diff London boroughs and obesity </a:t>
            </a:r>
            <a:r>
              <a:rPr lang="en-US" dirty="0" err="1"/>
              <a:t>pervalence</a:t>
            </a:r>
            <a:r>
              <a:rPr lang="en-US" dirty="0"/>
              <a:t> was found under the assumption that the variables </a:t>
            </a:r>
            <a:r>
              <a:rPr lang="en-US" dirty="0" err="1"/>
              <a:t>exibit</a:t>
            </a:r>
            <a:r>
              <a:rPr lang="en-US" dirty="0"/>
              <a:t> a stable relationship over time as the two datasets are of diff years.</a:t>
            </a:r>
          </a:p>
          <a:p>
            <a:endParaRPr lang="en-US" dirty="0"/>
          </a:p>
          <a:p>
            <a:r>
              <a:rPr lang="en-US" dirty="0"/>
              <a:t>It was found that carbohydrates and sugar affect obesity the most with 0.45 and 0.4 </a:t>
            </a:r>
            <a:r>
              <a:rPr lang="en-US" dirty="0" err="1"/>
              <a:t>corr</a:t>
            </a:r>
            <a:r>
              <a:rPr lang="en-US" dirty="0"/>
              <a:t> </a:t>
            </a:r>
            <a:r>
              <a:rPr lang="en-US" dirty="0" err="1"/>
              <a:t>coef</a:t>
            </a:r>
            <a:r>
              <a:rPr lang="en-US" dirty="0"/>
              <a:t> respectively with carbs affecting the most</a:t>
            </a:r>
          </a:p>
          <a:p>
            <a:endParaRPr lang="en-US" dirty="0"/>
          </a:p>
          <a:p>
            <a:r>
              <a:rPr lang="en-US" dirty="0"/>
              <a:t>It can also be seen that protein and fibre had a negative affect on obesity with -0.15 and -0.25 </a:t>
            </a:r>
            <a:r>
              <a:rPr lang="en-US" dirty="0" err="1"/>
              <a:t>coefs</a:t>
            </a:r>
            <a:r>
              <a:rPr lang="en-US" dirty="0"/>
              <a:t> respectively.</a:t>
            </a:r>
          </a:p>
          <a:p>
            <a:endParaRPr lang="en-US" dirty="0"/>
          </a:p>
          <a:p>
            <a:r>
              <a:rPr lang="en-US" dirty="0"/>
              <a:t>It can be seen that salt and fat increase obesity, but their coefficients are on the lower side. It can also be stated that saturated fats seem to not have an affect on obesity as the </a:t>
            </a:r>
            <a:r>
              <a:rPr lang="en-US" dirty="0" err="1"/>
              <a:t>coef</a:t>
            </a:r>
            <a:r>
              <a:rPr lang="en-US" dirty="0"/>
              <a:t> value can be assumed negligible.</a:t>
            </a:r>
            <a:endParaRPr lang="en-GB" dirty="0"/>
          </a:p>
        </p:txBody>
      </p:sp>
      <p:sp>
        <p:nvSpPr>
          <p:cNvPr id="4" name="Slide Number Placeholder 3"/>
          <p:cNvSpPr>
            <a:spLocks noGrp="1"/>
          </p:cNvSpPr>
          <p:nvPr>
            <p:ph type="sldNum" sz="quarter" idx="5"/>
          </p:nvPr>
        </p:nvSpPr>
        <p:spPr/>
        <p:txBody>
          <a:bodyPr/>
          <a:lstStyle/>
          <a:p>
            <a:fld id="{1B6C2388-1559-47DE-99C9-CA452EE62D83}" type="slidenum">
              <a:rPr lang="en-GB" smtClean="0"/>
              <a:t>9</a:t>
            </a:fld>
            <a:endParaRPr lang="en-GB"/>
          </a:p>
        </p:txBody>
      </p:sp>
    </p:spTree>
    <p:extLst>
      <p:ext uri="{BB962C8B-B14F-4D97-AF65-F5344CB8AC3E}">
        <p14:creationId xmlns:p14="http://schemas.microsoft.com/office/powerpoint/2010/main" val="2581131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208613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038972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023865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699332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753741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30389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72499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434784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75596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605230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4/18/2024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874873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4/18/2024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4015203568"/>
      </p:ext>
    </p:extLst>
  </p:cSld>
  <p:clrMap bg1="dk1" tx1="lt1" bg2="dk2" tx2="lt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2" r:id="rId6"/>
    <p:sldLayoutId id="2147483728" r:id="rId7"/>
    <p:sldLayoutId id="2147483729" r:id="rId8"/>
    <p:sldLayoutId id="2147483730" r:id="rId9"/>
    <p:sldLayoutId id="2147483731" r:id="rId10"/>
    <p:sldLayoutId id="21474837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10.xml"/><Relationship Id="rId9" Type="http://schemas.microsoft.com/office/2007/relationships/diagramDrawing" Target="../diagrams/drawing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26.sv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28.sv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www.ncbi.nlm.nih.gov/pmc/articles/PMC3855594/" TargetMode="Externa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www.nhs.uk/conditions/type-2-diabetes/" TargetMode="External"/><Relationship Id="rId5" Type="http://schemas.openxmlformats.org/officeDocument/2006/relationships/hyperlink" Target="https://www.nomisweb.co.uk/query/construct/summary.asp?mode=construct&amp;version=0&amp;dataset=30" TargetMode="External"/><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8.xml"/><Relationship Id="rId9" Type="http://schemas.microsoft.com/office/2007/relationships/diagramDrawing" Target="../diagrams/drawing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descr="Vector background of vibrant colours splashing">
            <a:extLst>
              <a:ext uri="{FF2B5EF4-FFF2-40B4-BE49-F238E27FC236}">
                <a16:creationId xmlns:a16="http://schemas.microsoft.com/office/drawing/2014/main" id="{A6839CBB-C7A4-F630-2AF5-1AB5926FAA6E}"/>
              </a:ext>
            </a:extLst>
          </p:cNvPr>
          <p:cNvPicPr>
            <a:picLocks noChangeAspect="1"/>
          </p:cNvPicPr>
          <p:nvPr/>
        </p:nvPicPr>
        <p:blipFill rotWithShape="1">
          <a:blip r:embed="rId5"/>
          <a:srcRect t="17383"/>
          <a:stretch/>
        </p:blipFill>
        <p:spPr>
          <a:xfrm>
            <a:off x="20" y="10"/>
            <a:ext cx="12207220" cy="6857990"/>
          </a:xfrm>
          <a:prstGeom prst="rect">
            <a:avLst/>
          </a:prstGeom>
        </p:spPr>
      </p:pic>
      <p:sp>
        <p:nvSpPr>
          <p:cNvPr id="26" name="Rectangle 25">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38B5848-BB5A-11A8-CC44-70B2249BF0D4}"/>
              </a:ext>
            </a:extLst>
          </p:cNvPr>
          <p:cNvSpPr>
            <a:spLocks noGrp="1"/>
          </p:cNvSpPr>
          <p:nvPr>
            <p:ph type="ctrTitle"/>
          </p:nvPr>
        </p:nvSpPr>
        <p:spPr>
          <a:xfrm>
            <a:off x="762000" y="762000"/>
            <a:ext cx="3810000" cy="3048000"/>
          </a:xfrm>
        </p:spPr>
        <p:txBody>
          <a:bodyPr>
            <a:normAutofit/>
          </a:bodyPr>
          <a:lstStyle/>
          <a:p>
            <a:pPr algn="l"/>
            <a:r>
              <a:rPr lang="en-US" sz="4400" dirty="0"/>
              <a:t>Analysis of Tesco Data</a:t>
            </a:r>
            <a:endParaRPr lang="en-GB" sz="4400" dirty="0"/>
          </a:p>
        </p:txBody>
      </p:sp>
      <p:sp>
        <p:nvSpPr>
          <p:cNvPr id="3" name="Subtitle 2">
            <a:extLst>
              <a:ext uri="{FF2B5EF4-FFF2-40B4-BE49-F238E27FC236}">
                <a16:creationId xmlns:a16="http://schemas.microsoft.com/office/drawing/2014/main" id="{EE9EC699-E959-C16F-C61A-04929C006EBC}"/>
              </a:ext>
            </a:extLst>
          </p:cNvPr>
          <p:cNvSpPr>
            <a:spLocks noGrp="1"/>
          </p:cNvSpPr>
          <p:nvPr>
            <p:ph type="subTitle" idx="1"/>
          </p:nvPr>
        </p:nvSpPr>
        <p:spPr>
          <a:xfrm>
            <a:off x="762000" y="4083733"/>
            <a:ext cx="3810000" cy="1524000"/>
          </a:xfrm>
        </p:spPr>
        <p:txBody>
          <a:bodyPr>
            <a:normAutofit/>
          </a:bodyPr>
          <a:lstStyle/>
          <a:p>
            <a:pPr algn="l"/>
            <a:endParaRPr lang="en-GB" dirty="0"/>
          </a:p>
        </p:txBody>
      </p:sp>
      <p:sp>
        <p:nvSpPr>
          <p:cNvPr id="27" name="Freeform: Shape 19">
            <a:extLst>
              <a:ext uri="{FF2B5EF4-FFF2-40B4-BE49-F238E27FC236}">
                <a16:creationId xmlns:a16="http://schemas.microsoft.com/office/drawing/2014/main" id="{A90EB1ED-CF74-44C2-853E-6177E160A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22" name="Group 21">
            <a:extLst>
              <a:ext uri="{FF2B5EF4-FFF2-40B4-BE49-F238E27FC236}">
                <a16:creationId xmlns:a16="http://schemas.microsoft.com/office/drawing/2014/main" id="{57743230-5CA1-4096-8FEF-2A1530D8DD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5829359"/>
            <a:ext cx="4333874" cy="1028642"/>
            <a:chOff x="7153921" y="5829359"/>
            <a:chExt cx="5038078" cy="1028642"/>
          </a:xfrm>
        </p:grpSpPr>
        <p:sp>
          <p:nvSpPr>
            <p:cNvPr id="23" name="Freeform: Shape 22">
              <a:extLst>
                <a:ext uri="{FF2B5EF4-FFF2-40B4-BE49-F238E27FC236}">
                  <a16:creationId xmlns:a16="http://schemas.microsoft.com/office/drawing/2014/main" id="{CEAD3ABE-E984-4D7B-ADC3-7D4D38C970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5"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24" name="Freeform: Shape 23">
              <a:extLst>
                <a:ext uri="{FF2B5EF4-FFF2-40B4-BE49-F238E27FC236}">
                  <a16:creationId xmlns:a16="http://schemas.microsoft.com/office/drawing/2014/main" id="{B18AFE34-D405-4581-A4CC-02072A132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pic>
        <p:nvPicPr>
          <p:cNvPr id="8" name="Audio 7">
            <a:hlinkClick r:id="" action="ppaction://media"/>
            <a:extLst>
              <a:ext uri="{FF2B5EF4-FFF2-40B4-BE49-F238E27FC236}">
                <a16:creationId xmlns:a16="http://schemas.microsoft.com/office/drawing/2014/main" id="{8347A198-9BD4-E75A-1B77-52A85476414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66856509"/>
      </p:ext>
    </p:extLst>
  </p:cSld>
  <p:clrMapOvr>
    <a:masterClrMapping/>
  </p:clrMapOvr>
  <mc:AlternateContent xmlns:mc="http://schemas.openxmlformats.org/markup-compatibility/2006">
    <mc:Choice xmlns:p14="http://schemas.microsoft.com/office/powerpoint/2010/main" Requires="p14">
      <p:transition spd="slow" p14:dur="2000" advTm="7512"/>
    </mc:Choice>
    <mc:Fallback>
      <p:transition spd="slow" advTm="7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764F0-A2CD-957E-E6C2-2040B6EBC70D}"/>
              </a:ext>
            </a:extLst>
          </p:cNvPr>
          <p:cNvSpPr>
            <a:spLocks noGrp="1"/>
          </p:cNvSpPr>
          <p:nvPr>
            <p:ph type="title"/>
          </p:nvPr>
        </p:nvSpPr>
        <p:spPr/>
        <p:txBody>
          <a:bodyPr/>
          <a:lstStyle/>
          <a:p>
            <a:r>
              <a:rPr lang="en-US"/>
              <a:t>Type-2 diabetes</a:t>
            </a:r>
            <a:endParaRPr lang="en-GB" dirty="0"/>
          </a:p>
        </p:txBody>
      </p:sp>
      <p:graphicFrame>
        <p:nvGraphicFramePr>
          <p:cNvPr id="15" name="Content Placeholder 2">
            <a:extLst>
              <a:ext uri="{FF2B5EF4-FFF2-40B4-BE49-F238E27FC236}">
                <a16:creationId xmlns:a16="http://schemas.microsoft.com/office/drawing/2014/main" id="{5B285A34-4A59-3DAA-4AE7-CC9761B685F9}"/>
              </a:ext>
            </a:extLst>
          </p:cNvPr>
          <p:cNvGraphicFramePr>
            <a:graphicFrameLocks noGrp="1"/>
          </p:cNvGraphicFramePr>
          <p:nvPr>
            <p:ph idx="1"/>
          </p:nvPr>
        </p:nvGraphicFramePr>
        <p:xfrm>
          <a:off x="762000" y="2286000"/>
          <a:ext cx="10668000" cy="381808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hlinkClick r:id="" action="ppaction://media"/>
            <a:extLst>
              <a:ext uri="{FF2B5EF4-FFF2-40B4-BE49-F238E27FC236}">
                <a16:creationId xmlns:a16="http://schemas.microsoft.com/office/drawing/2014/main" id="{9B5D95D1-D262-9C63-08C8-374E1C4FD01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44284409"/>
      </p:ext>
    </p:extLst>
  </p:cSld>
  <p:clrMapOvr>
    <a:masterClrMapping/>
  </p:clrMapOvr>
  <mc:AlternateContent xmlns:mc="http://schemas.openxmlformats.org/markup-compatibility/2006">
    <mc:Choice xmlns:p14="http://schemas.microsoft.com/office/powerpoint/2010/main" Requires="p14">
      <p:transition spd="slow" p14:dur="2000" advTm="20870"/>
    </mc:Choice>
    <mc:Fallback>
      <p:transition spd="slow" advTm="20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768" x="4306888" y="538163"/>
          <p14:tracePt t="1776" x="4259263" y="681038"/>
          <p14:tracePt t="1783" x="4148138" y="1028700"/>
          <p14:tracePt t="1794" x="4100513" y="1108075"/>
          <p14:tracePt t="1802" x="4068763" y="1266825"/>
          <p14:tracePt t="1810" x="4037013" y="1393825"/>
          <p14:tracePt t="1817" x="4037013" y="1489075"/>
          <p14:tracePt t="1826" x="4021138" y="1568450"/>
          <p14:tracePt t="1834" x="3989388" y="1647825"/>
          <p14:tracePt t="1842" x="3973513" y="1695450"/>
          <p14:tracePt t="1852" x="3959225" y="1725613"/>
          <p14:tracePt t="1860" x="3959225" y="1741488"/>
          <p14:tracePt t="1868" x="3943350" y="1773238"/>
          <p14:tracePt t="1887" x="3943350" y="1804988"/>
          <p14:tracePt t="1892" x="3943350" y="1836738"/>
          <p14:tracePt t="1900" x="3943350" y="1868488"/>
          <p14:tracePt t="1910" x="3943350" y="1884363"/>
          <p14:tracePt t="2166" x="3943350" y="1868488"/>
          <p14:tracePt t="2176" x="3943350" y="1852613"/>
          <p14:tracePt t="2183" x="3943350" y="1789113"/>
          <p14:tracePt t="2192" x="3959225" y="1757363"/>
          <p14:tracePt t="2200" x="3959225" y="1695450"/>
          <p14:tracePt t="2208" x="3973513" y="1616075"/>
          <p14:tracePt t="2216" x="3989388" y="1568450"/>
          <p14:tracePt t="2225" x="4005263" y="1536700"/>
          <p14:tracePt t="2234" x="4021138" y="1457325"/>
          <p14:tracePt t="2242" x="4052888" y="1346200"/>
          <p14:tracePt t="2252" x="4068763" y="1282700"/>
          <p14:tracePt t="2258" x="4164013" y="1060450"/>
          <p14:tracePt t="2268" x="4243388" y="855663"/>
          <p14:tracePt t="2274" x="4306888" y="728663"/>
          <p14:tracePt t="2282" x="4370388" y="601663"/>
          <p14:tracePt t="2290" x="4497388" y="395288"/>
          <p14:tracePt t="2298" x="4638675" y="222250"/>
          <p14:tracePt t="2306" x="4733925" y="111125"/>
          <p14:tracePt t="20109" x="4275138" y="490538"/>
          <p14:tracePt t="20116" x="3119438" y="903288"/>
          <p14:tracePt t="20126" x="2422525" y="1187450"/>
          <p14:tracePt t="20134" x="1677988" y="1536700"/>
          <p14:tracePt t="20142" x="1108075" y="1884363"/>
          <p14:tracePt t="20151" x="617538" y="2249488"/>
          <p14:tracePt t="20158" x="331788" y="253365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B415D11-6899-4C75-BEAD-79C4656DC0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 y="762007"/>
            <a:ext cx="5948806" cy="6095979"/>
          </a:xfrm>
          <a:custGeom>
            <a:avLst/>
            <a:gdLst>
              <a:gd name="connsiteX0" fmla="*/ 1573832 w 5948806"/>
              <a:gd name="connsiteY0" fmla="*/ 765 h 6095979"/>
              <a:gd name="connsiteX1" fmla="*/ 2734663 w 5948806"/>
              <a:gd name="connsiteY1" fmla="*/ 238687 h 6095979"/>
              <a:gd name="connsiteX2" fmla="*/ 5668316 w 5948806"/>
              <a:gd name="connsiteY2" fmla="*/ 3639516 h 6095979"/>
              <a:gd name="connsiteX3" fmla="*/ 5937022 w 5948806"/>
              <a:gd name="connsiteY3" fmla="*/ 5865869 h 6095979"/>
              <a:gd name="connsiteX4" fmla="*/ 5948806 w 5948806"/>
              <a:gd name="connsiteY4" fmla="*/ 6095979 h 6095979"/>
              <a:gd name="connsiteX5" fmla="*/ 0 w 5948806"/>
              <a:gd name="connsiteY5" fmla="*/ 6095979 h 6095979"/>
              <a:gd name="connsiteX6" fmla="*/ 0 w 5948806"/>
              <a:gd name="connsiteY6" fmla="*/ 1621672 h 6095979"/>
              <a:gd name="connsiteX7" fmla="*/ 36310 w 5948806"/>
              <a:gd name="connsiteY7" fmla="*/ 1518814 h 6095979"/>
              <a:gd name="connsiteX8" fmla="*/ 287891 w 5948806"/>
              <a:gd name="connsiteY8" fmla="*/ 956872 h 6095979"/>
              <a:gd name="connsiteX9" fmla="*/ 1573832 w 5948806"/>
              <a:gd name="connsiteY9" fmla="*/ 765 h 609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48806" h="6095979">
                <a:moveTo>
                  <a:pt x="1573832" y="765"/>
                </a:moveTo>
                <a:cubicBezTo>
                  <a:pt x="1940190" y="-10734"/>
                  <a:pt x="2329345" y="109280"/>
                  <a:pt x="2734663" y="238687"/>
                </a:cubicBezTo>
                <a:cubicBezTo>
                  <a:pt x="4118244" y="680647"/>
                  <a:pt x="5296697" y="1302752"/>
                  <a:pt x="5668316" y="3639516"/>
                </a:cubicBezTo>
                <a:cubicBezTo>
                  <a:pt x="5788299" y="4393559"/>
                  <a:pt x="5890546" y="5142244"/>
                  <a:pt x="5937022" y="5865869"/>
                </a:cubicBezTo>
                <a:lnTo>
                  <a:pt x="5948806"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A3BFB3E6-2D9E-4A5C-826F-44A91F597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5" name="Content Placeholder 4">
            <a:extLst>
              <a:ext uri="{FF2B5EF4-FFF2-40B4-BE49-F238E27FC236}">
                <a16:creationId xmlns:a16="http://schemas.microsoft.com/office/drawing/2014/main" id="{2672883E-DBDA-49EA-4F0A-87F79B7E7F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 y="1417321"/>
            <a:ext cx="6550142" cy="4678672"/>
          </a:xfrm>
          <a:prstGeom prst="rect">
            <a:avLst/>
          </a:prstGeom>
        </p:spPr>
      </p:pic>
      <p:sp>
        <p:nvSpPr>
          <p:cNvPr id="9" name="Content Placeholder 8">
            <a:extLst>
              <a:ext uri="{FF2B5EF4-FFF2-40B4-BE49-F238E27FC236}">
                <a16:creationId xmlns:a16="http://schemas.microsoft.com/office/drawing/2014/main" id="{0171A2FB-D627-C341-0404-E2B299944A4F}"/>
              </a:ext>
            </a:extLst>
          </p:cNvPr>
          <p:cNvSpPr>
            <a:spLocks noGrp="1"/>
          </p:cNvSpPr>
          <p:nvPr>
            <p:ph idx="1"/>
          </p:nvPr>
        </p:nvSpPr>
        <p:spPr>
          <a:xfrm>
            <a:off x="6858001" y="3048000"/>
            <a:ext cx="4572000" cy="3048001"/>
          </a:xfrm>
        </p:spPr>
        <p:txBody>
          <a:bodyPr>
            <a:normAutofit/>
          </a:bodyPr>
          <a:lstStyle/>
          <a:p>
            <a:r>
              <a:rPr lang="en-US" sz="2200"/>
              <a:t>The Type-2 diabetes estimates dataset was from 2016 while nutrients was 2015</a:t>
            </a:r>
          </a:p>
          <a:p>
            <a:r>
              <a:rPr lang="en-US" sz="2200"/>
              <a:t>Assumption: </a:t>
            </a:r>
            <a:r>
              <a:rPr lang="en-US" sz="2200" b="0">
                <a:effectLst/>
                <a:latin typeface="Avenir Next LT Pro (Body)"/>
              </a:rPr>
              <a:t>the variables under investigation exhibit stable relationships over time</a:t>
            </a:r>
          </a:p>
        </p:txBody>
      </p:sp>
      <p:sp>
        <p:nvSpPr>
          <p:cNvPr id="2" name="Title 1">
            <a:extLst>
              <a:ext uri="{FF2B5EF4-FFF2-40B4-BE49-F238E27FC236}">
                <a16:creationId xmlns:a16="http://schemas.microsoft.com/office/drawing/2014/main" id="{8B57BECC-670E-4495-6A16-47E15770E1D3}"/>
              </a:ext>
            </a:extLst>
          </p:cNvPr>
          <p:cNvSpPr>
            <a:spLocks noGrp="1"/>
          </p:cNvSpPr>
          <p:nvPr>
            <p:ph type="title"/>
          </p:nvPr>
        </p:nvSpPr>
        <p:spPr>
          <a:xfrm>
            <a:off x="6858000" y="1523990"/>
            <a:ext cx="4572000" cy="1524010"/>
          </a:xfrm>
        </p:spPr>
        <p:txBody>
          <a:bodyPr anchor="t">
            <a:normAutofit/>
          </a:bodyPr>
          <a:lstStyle/>
          <a:p>
            <a:r>
              <a:rPr lang="en-US" sz="3200" kern="1200">
                <a:latin typeface="+mj-lt"/>
                <a:ea typeface="+mj-ea"/>
                <a:cs typeface="+mj-cs"/>
              </a:rPr>
              <a:t>Nutrients and Type-2 Diabetes Correlation</a:t>
            </a:r>
            <a:endParaRPr lang="en-GB" sz="3200"/>
          </a:p>
        </p:txBody>
      </p:sp>
      <p:pic>
        <p:nvPicPr>
          <p:cNvPr id="7" name="Audio 6">
            <a:hlinkClick r:id="" action="ppaction://media"/>
            <a:extLst>
              <a:ext uri="{FF2B5EF4-FFF2-40B4-BE49-F238E27FC236}">
                <a16:creationId xmlns:a16="http://schemas.microsoft.com/office/drawing/2014/main" id="{FFB38A9A-0991-5022-8337-5D478D78EF3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12777921"/>
      </p:ext>
    </p:extLst>
  </p:cSld>
  <p:clrMapOvr>
    <a:masterClrMapping/>
  </p:clrMapOvr>
  <mc:AlternateContent xmlns:mc="http://schemas.openxmlformats.org/markup-compatibility/2006">
    <mc:Choice xmlns:p14="http://schemas.microsoft.com/office/powerpoint/2010/main" Requires="p14">
      <p:transition spd="slow" p14:dur="2000" advTm="64376"/>
    </mc:Choice>
    <mc:Fallback>
      <p:transition spd="slow" advTm="64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8733" x="3514725" y="317500"/>
          <p14:tracePt t="18744" x="3451225" y="538163"/>
          <p14:tracePt t="18750" x="3278188" y="935038"/>
          <p14:tracePt t="18758" x="3167063" y="1235075"/>
          <p14:tracePt t="18766" x="2960688" y="1647825"/>
          <p14:tracePt t="18776" x="2770188" y="2106613"/>
          <p14:tracePt t="18783" x="2613025" y="2422525"/>
          <p14:tracePt t="18791" x="2517775" y="2597150"/>
          <p14:tracePt t="18799" x="2390775" y="2898775"/>
          <p14:tracePt t="18808" x="2343150" y="2978150"/>
          <p14:tracePt t="18816" x="2295525" y="3057525"/>
          <p14:tracePt t="18824" x="2263775" y="3087688"/>
          <p14:tracePt t="18832" x="2232025" y="3119438"/>
          <p14:tracePt t="18840" x="2216150" y="3151188"/>
          <p14:tracePt t="18848" x="2200275" y="3182938"/>
          <p14:tracePt t="18856" x="2184400" y="3214688"/>
          <p14:tracePt t="18874" x="2168525" y="3246438"/>
          <p14:tracePt t="18939" x="2168525" y="3230563"/>
          <p14:tracePt t="18946" x="2168525" y="3198813"/>
          <p14:tracePt t="18955" x="2152650" y="3182938"/>
          <p14:tracePt t="18963" x="2136775" y="3119438"/>
          <p14:tracePt t="18968" x="2122488" y="3073400"/>
          <p14:tracePt t="18979" x="2106613" y="3025775"/>
          <p14:tracePt t="18986" x="2106613" y="2994025"/>
          <p14:tracePt t="18995" x="2106613" y="2946400"/>
          <p14:tracePt t="19011" x="2106613" y="2930525"/>
          <p14:tracePt t="19019" x="2106613" y="2914650"/>
          <p14:tracePt t="19027" x="2106613" y="2898775"/>
          <p14:tracePt t="19036" x="2106613" y="2882900"/>
          <p14:tracePt t="19042" x="2106613" y="2867025"/>
          <p14:tracePt t="19050" x="2106613" y="2851150"/>
          <p14:tracePt t="19058" x="2106613" y="2835275"/>
          <p14:tracePt t="19068" x="2106613" y="2819400"/>
          <p14:tracePt t="19076" x="2106613" y="2787650"/>
          <p14:tracePt t="19084" x="2106613" y="2771775"/>
          <p14:tracePt t="19092" x="2106613" y="2724150"/>
          <p14:tracePt t="19103" x="2106613" y="2708275"/>
          <p14:tracePt t="19118" x="2058988" y="2628900"/>
          <p14:tracePt t="19130" x="2011363" y="2581275"/>
          <p14:tracePt t="19137" x="1931988" y="2501900"/>
          <p14:tracePt t="19145" x="1868488" y="2470150"/>
          <p14:tracePt t="19158" x="1725613" y="2406650"/>
          <p14:tracePt t="19172" x="1677988" y="2392363"/>
          <p14:tracePt t="19180" x="1630363" y="2376488"/>
          <p14:tracePt t="19182" x="1614488" y="2376488"/>
          <p14:tracePt t="19206" x="1598613" y="2376488"/>
          <p14:tracePt t="19227" x="1566863" y="2392363"/>
          <p14:tracePt t="19235" x="1550988" y="2406650"/>
          <p14:tracePt t="19243" x="1520825" y="2438400"/>
          <p14:tracePt t="19250" x="1425575" y="2533650"/>
          <p14:tracePt t="19259" x="1362075" y="2597150"/>
          <p14:tracePt t="19269" x="1266825" y="2692400"/>
          <p14:tracePt t="19283" x="1012825" y="2946400"/>
          <p14:tracePt t="19298" x="855663" y="3214688"/>
          <p14:tracePt t="19312" x="776288" y="3468688"/>
          <p14:tracePt t="19326" x="760413" y="3579813"/>
          <p14:tracePt t="19339" x="760413" y="3784600"/>
          <p14:tracePt t="19353" x="855663" y="3975100"/>
          <p14:tracePt t="19368" x="933450" y="4165600"/>
          <p14:tracePt t="19381" x="965200" y="4197350"/>
          <p14:tracePt t="19394" x="1044575" y="4324350"/>
          <p14:tracePt t="19409" x="1123950" y="4403725"/>
          <p14:tracePt t="19423" x="1203325" y="4419600"/>
          <p14:tracePt t="19437" x="1314450" y="4419600"/>
          <p14:tracePt t="19450" x="1393825" y="4419600"/>
          <p14:tracePt t="19464" x="1550988" y="4371975"/>
          <p14:tracePt t="19478" x="1804988" y="4181475"/>
          <p14:tracePt t="19493" x="2136775" y="3879850"/>
          <p14:tracePt t="19505" x="2279650" y="3722688"/>
          <p14:tracePt t="19508" x="2374900" y="3548063"/>
          <p14:tracePt t="19516" x="2454275" y="3389313"/>
          <p14:tracePt t="19525" x="2501900" y="3262313"/>
          <p14:tracePt t="19532" x="2517775" y="3151188"/>
          <p14:tracePt t="19544" x="2517775" y="3057525"/>
          <p14:tracePt t="19552" x="2517775" y="2978150"/>
          <p14:tracePt t="19554" x="2501900" y="2898775"/>
          <p14:tracePt t="19561" x="2486025" y="2867025"/>
          <p14:tracePt t="19571" x="2406650" y="2755900"/>
          <p14:tracePt t="19580" x="2374900" y="2708275"/>
          <p14:tracePt t="19588" x="2263775" y="2628900"/>
          <p14:tracePt t="19596" x="2106613" y="2533650"/>
          <p14:tracePt t="19605" x="1979613" y="2486025"/>
          <p14:tracePt t="19617" x="1741488" y="2406650"/>
          <p14:tracePt t="19630" x="1630363" y="2392363"/>
          <p14:tracePt t="19644" x="1393825" y="2392363"/>
          <p14:tracePt t="19657" x="1155700" y="2406650"/>
          <p14:tracePt t="19672" x="1060450" y="2470150"/>
          <p14:tracePt t="19687" x="1012825" y="2501900"/>
          <p14:tracePt t="19701" x="996950" y="2549525"/>
          <p14:tracePt t="19715" x="965200" y="2644775"/>
          <p14:tracePt t="19729" x="949325" y="2724150"/>
          <p14:tracePt t="19742" x="917575" y="2946400"/>
          <p14:tracePt t="19755" x="917575" y="3025775"/>
          <p14:tracePt t="19757" x="917575" y="3119438"/>
          <p14:tracePt t="19768" x="917575" y="3294063"/>
          <p14:tracePt t="19783" x="933450" y="3516313"/>
          <p14:tracePt t="19797" x="996950" y="3770313"/>
          <p14:tracePt t="19812" x="1044575" y="3879850"/>
          <p14:tracePt t="19825" x="1044575" y="3895725"/>
          <p14:tracePt t="19827" x="1060450" y="3895725"/>
          <p14:tracePt t="19839" x="1060450" y="3911600"/>
          <p14:tracePt t="19854" x="1092200" y="3927475"/>
          <p14:tracePt t="19872" x="1108075" y="3927475"/>
          <p14:tracePt t="19880" x="1123950" y="3911600"/>
          <p14:tracePt t="19888" x="1155700" y="3895725"/>
          <p14:tracePt t="19897" x="1219200" y="3863975"/>
          <p14:tracePt t="19907" x="1250950" y="3816350"/>
          <p14:tracePt t="19922" x="1314450" y="3754438"/>
          <p14:tracePt t="19938" x="1393825" y="3690938"/>
          <p14:tracePt t="19951" x="1441450" y="3579813"/>
          <p14:tracePt t="19966" x="1473200" y="3500438"/>
          <p14:tracePt t="19977" x="1473200" y="3468688"/>
          <p14:tracePt t="19992" x="1473200" y="3421063"/>
          <p14:tracePt t="20005" x="1473200" y="3405188"/>
          <p14:tracePt t="20018" x="1457325" y="3357563"/>
          <p14:tracePt t="20028" x="1409700" y="3262313"/>
          <p14:tracePt t="20037" x="1362075" y="3230563"/>
          <p14:tracePt t="20045" x="1314450" y="3167063"/>
          <p14:tracePt t="20056" x="1298575" y="3135313"/>
          <p14:tracePt t="20065" x="1235075" y="3119438"/>
          <p14:tracePt t="20074" x="1155700" y="3073400"/>
          <p14:tracePt t="20076" x="1108075" y="3073400"/>
          <p14:tracePt t="20085" x="1044575" y="3073400"/>
          <p14:tracePt t="20095" x="1012825" y="3073400"/>
          <p14:tracePt t="20110" x="949325" y="3073400"/>
          <p14:tracePt t="20124" x="887413" y="3103563"/>
          <p14:tracePt t="20138" x="839788" y="3182938"/>
          <p14:tracePt t="20152" x="823913" y="3214688"/>
          <p14:tracePt t="20166" x="776288" y="3421063"/>
          <p14:tracePt t="20179" x="760413" y="3548063"/>
          <p14:tracePt t="20193" x="760413" y="3706813"/>
          <p14:tracePt t="20207" x="760413" y="3784600"/>
          <p14:tracePt t="20210" x="760413" y="3863975"/>
          <p14:tracePt t="20220" x="776288" y="3895725"/>
          <p14:tracePt t="20235" x="808038" y="3959225"/>
          <p14:tracePt t="20244" x="839788" y="3990975"/>
          <p14:tracePt t="20246" x="839788" y="4006850"/>
          <p14:tracePt t="20255" x="855663" y="4022725"/>
          <p14:tracePt t="20268" x="871538" y="4038600"/>
          <p14:tracePt t="20282" x="903288" y="4054475"/>
          <p14:tracePt t="20297" x="917575" y="4054475"/>
          <p14:tracePt t="20310" x="949325" y="4054475"/>
          <p14:tracePt t="20326" x="981075" y="4054475"/>
          <p14:tracePt t="20339" x="996950" y="4038600"/>
          <p14:tracePt t="20353" x="1012825" y="4022725"/>
          <p14:tracePt t="20367" x="1028700" y="3990975"/>
          <p14:tracePt t="20379" x="1044575" y="3975100"/>
          <p14:tracePt t="20395" x="1060450" y="3959225"/>
          <p14:tracePt t="20411" x="1060450" y="3943350"/>
          <p14:tracePt t="20422" x="1060450" y="3927475"/>
          <p14:tracePt t="20462" x="1060450" y="3911600"/>
          <p14:tracePt t="20560" x="1044575" y="3911600"/>
          <p14:tracePt t="20576" x="1012825" y="3911600"/>
          <p14:tracePt t="20582" x="996950" y="3927475"/>
          <p14:tracePt t="20590" x="965200" y="3943350"/>
          <p14:tracePt t="20606" x="917575" y="3959225"/>
          <p14:tracePt t="20615" x="903288" y="3975100"/>
          <p14:tracePt t="20623" x="855663" y="4006850"/>
          <p14:tracePt t="20631" x="839788" y="4006850"/>
          <p14:tracePt t="20644" x="792163" y="4006850"/>
          <p14:tracePt t="20658" x="744538" y="4022725"/>
          <p14:tracePt t="20768" x="744538" y="3990975"/>
          <p14:tracePt t="20776" x="728663" y="3959225"/>
          <p14:tracePt t="20784" x="728663" y="3943350"/>
          <p14:tracePt t="20792" x="728663" y="3895725"/>
          <p14:tracePt t="20804" x="728663" y="3848100"/>
          <p14:tracePt t="20817" x="728663" y="3800475"/>
          <p14:tracePt t="20824" x="728663" y="3770313"/>
          <p14:tracePt t="20835" x="728663" y="3722688"/>
          <p14:tracePt t="20842" x="728663" y="3690938"/>
          <p14:tracePt t="20852" x="712788" y="3659188"/>
          <p14:tracePt t="20859" x="712788" y="3643313"/>
          <p14:tracePt t="20867" x="696913" y="3611563"/>
          <p14:tracePt t="20874" x="696913" y="3579813"/>
          <p14:tracePt t="20882" x="696913" y="3563938"/>
          <p14:tracePt t="20888" x="681038" y="3563938"/>
          <p14:tracePt t="20914" x="681038" y="3548063"/>
          <p14:tracePt t="20964" x="665163" y="3548063"/>
          <p14:tracePt t="20992" x="649288" y="3548063"/>
          <p14:tracePt t="21060" x="665163" y="3548063"/>
          <p14:tracePt t="21066" x="712788" y="3532188"/>
          <p14:tracePt t="21074" x="760413" y="3516313"/>
          <p14:tracePt t="21083" x="792163" y="3500438"/>
          <p14:tracePt t="21095" x="823913" y="3500438"/>
          <p14:tracePt t="21110" x="855663" y="3468688"/>
          <p14:tracePt t="21280" x="871538" y="3468688"/>
          <p14:tracePt t="21284" x="887413" y="3436938"/>
          <p14:tracePt t="21300" x="933450" y="3389313"/>
          <p14:tracePt t="21308" x="949325" y="3373438"/>
          <p14:tracePt t="21317" x="1012825" y="3325813"/>
          <p14:tracePt t="21326" x="1060450" y="3294063"/>
          <p14:tracePt t="21332" x="1092200" y="3262313"/>
          <p14:tracePt t="21340" x="1123950" y="3246438"/>
          <p14:tracePt t="21348" x="1155700" y="3198813"/>
          <p14:tracePt t="21358" x="1203325" y="3167063"/>
          <p14:tracePt t="21362" x="1219200" y="3151188"/>
          <p14:tracePt t="21373" x="1235075" y="3119438"/>
          <p14:tracePt t="21454" x="1235075" y="3103563"/>
          <p14:tracePt t="21463" x="1235075" y="3087688"/>
          <p14:tracePt t="21470" x="1235075" y="3073400"/>
          <p14:tracePt t="21479" x="1235075" y="3057525"/>
          <p14:tracePt t="21494" x="1235075" y="3025775"/>
          <p14:tracePt t="21502" x="1235075" y="3009900"/>
          <p14:tracePt t="21512" x="1235075" y="2978150"/>
          <p14:tracePt t="21526" x="1235075" y="2898775"/>
          <p14:tracePt t="21540" x="1235075" y="2851150"/>
          <p14:tracePt t="21554" x="1250950" y="2708275"/>
          <p14:tracePt t="21567" x="1266825" y="2644775"/>
          <p14:tracePt t="21580" x="1314450" y="2470150"/>
          <p14:tracePt t="21596" x="1409700" y="2217738"/>
          <p14:tracePt t="21610" x="1473200" y="2027238"/>
          <p14:tracePt t="21624" x="1489075" y="1947863"/>
          <p14:tracePt t="21626" x="1520825" y="1868488"/>
          <p14:tracePt t="21637" x="1520825" y="1852613"/>
          <p14:tracePt t="21652" x="1520825" y="1820863"/>
          <p14:tracePt t="21700" x="1504950" y="1820863"/>
          <p14:tracePt t="21708" x="1473200" y="1820863"/>
          <p14:tracePt t="21716" x="1441450" y="1820863"/>
          <p14:tracePt t="21724" x="1409700" y="1868488"/>
          <p14:tracePt t="21734" x="1393825" y="1884363"/>
          <p14:tracePt t="21740" x="1362075" y="1916113"/>
          <p14:tracePt t="21749" x="1266825" y="2027238"/>
          <p14:tracePt t="21756" x="1203325" y="2106613"/>
          <p14:tracePt t="21764" x="1108075" y="2233613"/>
          <p14:tracePt t="21775" x="1028700" y="2344738"/>
          <p14:tracePt t="21790" x="855663" y="2692400"/>
          <p14:tracePt t="21803" x="728663" y="3103563"/>
          <p14:tracePt t="21810" x="665163" y="3278188"/>
          <p14:tracePt t="21818" x="617538" y="3579813"/>
          <p14:tracePt t="21826" x="617538" y="3800475"/>
          <p14:tracePt t="21835" x="617538" y="3943350"/>
          <p14:tracePt t="21840" x="649288" y="4244975"/>
          <p14:tracePt t="21853" x="696913" y="4371975"/>
          <p14:tracePt t="21867" x="855663" y="4656138"/>
          <p14:tracePt t="21879" x="917575" y="4719638"/>
          <p14:tracePt t="21883" x="965200" y="4767263"/>
          <p14:tracePt t="21890" x="1044575" y="4830763"/>
          <p14:tracePt t="21900" x="1123950" y="4862513"/>
          <p14:tracePt t="21904" x="1171575" y="4862513"/>
          <p14:tracePt t="21913" x="1203325" y="4862513"/>
          <p14:tracePt t="21920" x="1235075" y="4862513"/>
          <p14:tracePt t="21929" x="1282700" y="4862513"/>
          <p14:tracePt t="21935" x="1298575" y="4846638"/>
          <p14:tracePt t="21944" x="1362075" y="4814888"/>
          <p14:tracePt t="21950" x="1409700" y="4799013"/>
          <p14:tracePt t="21959" x="1457325" y="4751388"/>
          <p14:tracePt t="21966" x="1520825" y="4687888"/>
          <p14:tracePt t="21975" x="1566863" y="4656138"/>
          <p14:tracePt t="21982" x="1630363" y="4560888"/>
          <p14:tracePt t="21992" x="1693863" y="4451350"/>
          <p14:tracePt t="22004" x="1868488" y="4133850"/>
          <p14:tracePt t="22018" x="1916113" y="3975100"/>
          <p14:tracePt t="22023" x="1931988" y="3879850"/>
          <p14:tracePt t="22032" x="1963738" y="3754438"/>
          <p14:tracePt t="22047" x="1963738" y="3421063"/>
          <p14:tracePt t="22061" x="1963738" y="3182938"/>
          <p14:tracePt t="22066" x="1947863" y="3119438"/>
          <p14:tracePt t="22074" x="1884363" y="2978150"/>
          <p14:tracePt t="22088" x="1836738" y="2867025"/>
          <p14:tracePt t="22102" x="1757363" y="2755900"/>
          <p14:tracePt t="22115" x="1693863" y="2660650"/>
          <p14:tracePt t="22122" x="1677988" y="2644775"/>
          <p14:tracePt t="22130" x="1662113" y="2628900"/>
          <p14:tracePt t="22137" x="1662113" y="2613025"/>
          <p14:tracePt t="22145" x="1646238" y="2613025"/>
          <p14:tracePt t="22165" x="1630363" y="2613025"/>
          <p14:tracePt t="22278" x="1630363" y="2628900"/>
          <p14:tracePt t="22287" x="1630363" y="2644775"/>
          <p14:tracePt t="22303" x="1630363" y="2660650"/>
          <p14:tracePt t="22314" x="1630363" y="2676525"/>
          <p14:tracePt t="22343" x="1646238" y="2692400"/>
          <p14:tracePt t="22350" x="1662113" y="2692400"/>
          <p14:tracePt t="22359" x="1693863" y="2692400"/>
          <p14:tracePt t="22367" x="1725613" y="2692400"/>
          <p14:tracePt t="22379" x="1820863" y="2692400"/>
          <p14:tracePt t="22381" x="1852613" y="2676525"/>
          <p14:tracePt t="22389" x="1947863" y="2628900"/>
          <p14:tracePt t="22396" x="2027238" y="2597150"/>
          <p14:tracePt t="22407" x="2122488" y="2549525"/>
          <p14:tracePt t="22421" x="2232025" y="2486025"/>
          <p14:tracePt t="22423" x="2327275" y="2406650"/>
          <p14:tracePt t="22432" x="2390775" y="2376488"/>
          <p14:tracePt t="22441" x="2517775" y="2281238"/>
          <p14:tracePt t="22446" x="2613025" y="2217738"/>
          <p14:tracePt t="22453" x="2676525" y="2170113"/>
          <p14:tracePt t="22464" x="2724150" y="2122488"/>
          <p14:tracePt t="22466" x="2754313" y="2090738"/>
          <p14:tracePt t="22480" x="2833688" y="2058988"/>
          <p14:tracePt t="22488" x="2865438" y="2027238"/>
          <p14:tracePt t="22497" x="2881313" y="2011363"/>
          <p14:tracePt t="22505" x="2913063" y="1995488"/>
          <p14:tracePt t="22513" x="2928938" y="1979613"/>
          <p14:tracePt t="22521" x="2960688" y="1963738"/>
          <p14:tracePt t="22528" x="2992438" y="1931988"/>
          <p14:tracePt t="22537" x="3024188" y="1931988"/>
          <p14:tracePt t="22544" x="3055938" y="1900238"/>
          <p14:tracePt t="22554" x="3087688" y="1884363"/>
          <p14:tracePt t="22567" x="3103563" y="1868488"/>
          <p14:tracePt t="22581" x="3167063" y="1836738"/>
          <p14:tracePt t="22595" x="3294063" y="1789113"/>
          <p14:tracePt t="22610" x="3325813" y="1773238"/>
          <p14:tracePt t="22623" x="3451225" y="1773238"/>
          <p14:tracePt t="22638" x="3641725" y="1773238"/>
          <p14:tracePt t="22644" x="3736975" y="1773238"/>
          <p14:tracePt t="22652" x="3879850" y="1773238"/>
          <p14:tracePt t="22665" x="3973513" y="1773238"/>
          <p14:tracePt t="22678" x="4132263" y="1773238"/>
          <p14:tracePt t="22692" x="4179888" y="1773238"/>
          <p14:tracePt t="22706" x="4354513" y="1773238"/>
          <p14:tracePt t="22721" x="4418013" y="1773238"/>
          <p14:tracePt t="22734" x="4449763" y="1773238"/>
          <p14:tracePt t="22738" x="4465638" y="1773238"/>
          <p14:tracePt t="22748" x="4481513" y="1773238"/>
          <p14:tracePt t="22752" x="4497388" y="1773238"/>
          <p14:tracePt t="22762" x="4497388" y="1757363"/>
          <p14:tracePt t="22776" x="4497388" y="1741488"/>
          <p14:tracePt t="22788" x="4513263" y="1725613"/>
          <p14:tracePt t="22809" x="4513263" y="1711325"/>
          <p14:tracePt t="22817" x="4513263" y="1695450"/>
          <p14:tracePt t="22824" x="4513263" y="1679575"/>
          <p14:tracePt t="22832" x="4497388" y="1663700"/>
          <p14:tracePt t="22845" x="4449763" y="1631950"/>
          <p14:tracePt t="22850" x="4370388" y="1568450"/>
          <p14:tracePt t="22857" x="4195763" y="1520825"/>
          <p14:tracePt t="22866" x="4052888" y="1504950"/>
          <p14:tracePt t="22875" x="3879850" y="1473200"/>
          <p14:tracePt t="22884" x="3832225" y="1473200"/>
          <p14:tracePt t="22890" x="3736975" y="1473200"/>
          <p14:tracePt t="22901" x="3641725" y="1489075"/>
          <p14:tracePt t="22909" x="3562350" y="1520825"/>
          <p14:tracePt t="22919" x="3467100" y="1568450"/>
          <p14:tracePt t="22928" x="3435350" y="1584325"/>
          <p14:tracePt t="22936" x="3387725" y="1616075"/>
          <p14:tracePt t="22947" x="3371850" y="1663700"/>
          <p14:tracePt t="22949" x="3371850" y="1679575"/>
          <p14:tracePt t="22957" x="3371850" y="1711325"/>
          <p14:tracePt t="22965" x="3371850" y="1725613"/>
          <p14:tracePt t="22973" x="3355975" y="1757363"/>
          <p14:tracePt t="22980" x="3355975" y="1773238"/>
          <p14:tracePt t="22990" x="3355975" y="1789113"/>
          <p14:tracePt t="23004" x="3355975" y="1868488"/>
          <p14:tracePt t="23009" x="3355975" y="1900238"/>
          <p14:tracePt t="23019" x="3371850" y="1963738"/>
          <p14:tracePt t="23032" x="3403600" y="2027238"/>
          <p14:tracePt t="23047" x="3467100" y="2122488"/>
          <p14:tracePt t="23060" x="3498850" y="2154238"/>
          <p14:tracePt t="23063" x="3546475" y="2185988"/>
          <p14:tracePt t="23073" x="3578225" y="2201863"/>
          <p14:tracePt t="23088" x="3673475" y="2233613"/>
          <p14:tracePt t="23102" x="3721100" y="2233613"/>
          <p14:tracePt t="23117" x="3816350" y="2233613"/>
          <p14:tracePt t="23120" x="3911600" y="2217738"/>
          <p14:tracePt t="23130" x="3989388" y="2185988"/>
          <p14:tracePt t="23143" x="4037013" y="2170113"/>
          <p14:tracePt t="23145" x="4148138" y="2122488"/>
          <p14:tracePt t="23157" x="4306888" y="2027238"/>
          <p14:tracePt t="23165" x="4354513" y="1979613"/>
          <p14:tracePt t="23173" x="4402138" y="1947863"/>
          <p14:tracePt t="23185" x="4449763" y="1900238"/>
          <p14:tracePt t="23200" x="4497388" y="1820863"/>
          <p14:tracePt t="23203" x="4513263" y="1804988"/>
          <p14:tracePt t="23213" x="4529138" y="1757363"/>
          <p14:tracePt t="23228" x="4529138" y="1711325"/>
          <p14:tracePt t="23240" x="4529138" y="1679575"/>
          <p14:tracePt t="23244" x="4529138" y="1663700"/>
          <p14:tracePt t="23251" x="4529138" y="1647825"/>
          <p14:tracePt t="23260" x="4529138" y="1616075"/>
          <p14:tracePt t="23267" x="4513263" y="1600200"/>
          <p14:tracePt t="23272" x="4481513" y="1568450"/>
          <p14:tracePt t="23280" x="4465638" y="1536700"/>
          <p14:tracePt t="23289" x="4418013" y="1536700"/>
          <p14:tracePt t="23297" x="4386263" y="1504950"/>
          <p14:tracePt t="23304" x="4306888" y="1489075"/>
          <p14:tracePt t="23312" x="4227513" y="1473200"/>
          <p14:tracePt t="23320" x="4100513" y="1457325"/>
          <p14:tracePt t="23328" x="4005263" y="1457325"/>
          <p14:tracePt t="23334" x="3911600" y="1457325"/>
          <p14:tracePt t="23344" x="3863975" y="1457325"/>
          <p14:tracePt t="23351" x="3784600" y="1457325"/>
          <p14:tracePt t="23359" x="3689350" y="1457325"/>
          <p14:tracePt t="23366" x="3641725" y="1457325"/>
          <p14:tracePt t="23375" x="3609975" y="1457325"/>
          <p14:tracePt t="23383" x="3578225" y="1473200"/>
          <p14:tracePt t="23393" x="3546475" y="1489075"/>
          <p14:tracePt t="23399" x="3530600" y="1504950"/>
          <p14:tracePt t="23405" x="3514725" y="1520825"/>
          <p14:tracePt t="23414" x="3498850" y="1536700"/>
          <p14:tracePt t="23420" x="3482975" y="1552575"/>
          <p14:tracePt t="23428" x="3451225" y="1568450"/>
          <p14:tracePt t="23437" x="3435350" y="1600200"/>
          <p14:tracePt t="23444" x="3403600" y="1631950"/>
          <p14:tracePt t="23453" x="3387725" y="1647825"/>
          <p14:tracePt t="23460" x="3371850" y="1695450"/>
          <p14:tracePt t="23470" x="3341688" y="1711325"/>
          <p14:tracePt t="23474" x="3325813" y="1725613"/>
          <p14:tracePt t="23483" x="3325813" y="1741488"/>
          <p14:tracePt t="23491" x="3309938" y="1789113"/>
          <p14:tracePt t="23499" x="3309938" y="1804988"/>
          <p14:tracePt t="23507" x="3294063" y="1836738"/>
          <p14:tracePt t="23514" x="3294063" y="1852613"/>
          <p14:tracePt t="23526" x="3294063" y="1868488"/>
          <p14:tracePt t="23531" x="3294063" y="1884363"/>
          <p14:tracePt t="23542" x="3278188" y="1916113"/>
          <p14:tracePt t="23552" x="3278188" y="1947863"/>
          <p14:tracePt t="23568" x="3278188" y="1979613"/>
          <p14:tracePt t="23576" x="3278188" y="2011363"/>
          <p14:tracePt t="23584" x="3278188" y="2043113"/>
          <p14:tracePt t="23592" x="3278188" y="2090738"/>
          <p14:tracePt t="23610" x="3294063" y="2122488"/>
          <p14:tracePt t="23616" x="3309938" y="2138363"/>
          <p14:tracePt t="23622" x="3309938" y="2154238"/>
          <p14:tracePt t="23631" x="3325813" y="2170113"/>
          <p14:tracePt t="23651" x="3341688" y="2170113"/>
          <p14:tracePt t="23658" x="3341688" y="2185988"/>
          <p14:tracePt t="23674" x="3355975" y="2185988"/>
          <p14:tracePt t="23685" x="3371850" y="2201863"/>
          <p14:tracePt t="23700" x="3403600" y="2201863"/>
          <p14:tracePt t="23716" x="3435350" y="2201863"/>
          <p14:tracePt t="23732" x="3467100" y="2201863"/>
          <p14:tracePt t="23742" x="3498850" y="2217738"/>
          <p14:tracePt t="23749" x="3530600" y="2217738"/>
          <p14:tracePt t="23758" x="3594100" y="2217738"/>
          <p14:tracePt t="23764" x="3625850" y="2233613"/>
          <p14:tracePt t="23774" x="3673475" y="2233613"/>
          <p14:tracePt t="23782" x="3689350" y="2233613"/>
          <p14:tracePt t="23791" x="3705225" y="2233613"/>
          <p14:tracePt t="23806" x="3721100" y="2233613"/>
          <p14:tracePt t="23814" x="3736975" y="2233613"/>
          <p14:tracePt t="23876" x="3736975" y="2249488"/>
          <p14:tracePt t="23884" x="3736975" y="2265363"/>
          <p14:tracePt t="23893" x="3736975" y="2328863"/>
          <p14:tracePt t="23903" x="3689350" y="2392363"/>
          <p14:tracePt t="23910" x="3578225" y="2549525"/>
          <p14:tracePt t="23918" x="3482975" y="2676525"/>
          <p14:tracePt t="23926" x="3371850" y="2835275"/>
          <p14:tracePt t="23935" x="3167063" y="3103563"/>
          <p14:tracePt t="23943" x="2960688" y="3325813"/>
          <p14:tracePt t="23950" x="2849563" y="3484563"/>
          <p14:tracePt t="23961" x="2549525" y="3832225"/>
          <p14:tracePt t="23969" x="2390775" y="4006850"/>
          <p14:tracePt t="23977" x="2232025" y="4181475"/>
          <p14:tracePt t="23984" x="2043113" y="4403725"/>
          <p14:tracePt t="23992" x="1931988" y="4529138"/>
          <p14:tracePt t="24000" x="1868488" y="4592638"/>
          <p14:tracePt t="24008" x="1804988" y="4656138"/>
          <p14:tracePt t="24016" x="1789113" y="4687888"/>
          <p14:tracePt t="24126" x="1789113" y="4672013"/>
          <p14:tracePt t="24136" x="1789113" y="4640263"/>
          <p14:tracePt t="24144" x="1789113" y="4592638"/>
          <p14:tracePt t="24152" x="1789113" y="4545013"/>
          <p14:tracePt t="24164" x="1804988" y="4497388"/>
          <p14:tracePt t="24168" x="1820863" y="4435475"/>
          <p14:tracePt t="24177" x="1852613" y="4356100"/>
          <p14:tracePt t="24187" x="1884363" y="4229100"/>
          <p14:tracePt t="24194" x="1931988" y="4102100"/>
          <p14:tracePt t="24202" x="1979613" y="4006850"/>
          <p14:tracePt t="24210" x="2011363" y="3895725"/>
          <p14:tracePt t="24218" x="2043113" y="3770313"/>
          <p14:tracePt t="24226" x="2058988" y="3722688"/>
          <p14:tracePt t="24234" x="2074863" y="3611563"/>
          <p14:tracePt t="24244" x="2074863" y="3548063"/>
          <p14:tracePt t="24252" x="2074863" y="3500438"/>
          <p14:tracePt t="24260" x="2074863" y="3452813"/>
          <p14:tracePt t="24269" x="2074863" y="3405188"/>
          <p14:tracePt t="24277" x="2074863" y="3341688"/>
          <p14:tracePt t="24284" x="2058988" y="3309938"/>
          <p14:tracePt t="24297" x="2043113" y="3262313"/>
          <p14:tracePt t="24300" x="2043113" y="3230563"/>
          <p14:tracePt t="24308" x="2027238" y="3214688"/>
          <p14:tracePt t="24319" x="2011363" y="3198813"/>
          <p14:tracePt t="24328" x="2011363" y="3182938"/>
          <p14:tracePt t="24341" x="2011363" y="3167063"/>
          <p14:tracePt t="24360" x="1995488" y="3167063"/>
          <p14:tracePt t="24532" x="1979613" y="3151188"/>
          <p14:tracePt t="24540" x="1979613" y="3135313"/>
          <p14:tracePt t="24551" x="1979613" y="3103563"/>
          <p14:tracePt t="24565" x="1979613" y="3073400"/>
          <p14:tracePt t="24573" x="1963738" y="3057525"/>
          <p14:tracePt t="24581" x="1963738" y="3041650"/>
          <p14:tracePt t="24590" x="1963738" y="3009900"/>
          <p14:tracePt t="24594" x="1947863" y="2978150"/>
          <p14:tracePt t="24610" x="1947863" y="2946400"/>
          <p14:tracePt t="24618" x="1931988" y="2930525"/>
          <p14:tracePt t="24626" x="1931988" y="2898775"/>
          <p14:tracePt t="24658" x="1916113" y="2851150"/>
          <p14:tracePt t="24670" x="1916113" y="2835275"/>
          <p14:tracePt t="24858" x="1900238" y="2835275"/>
          <p14:tracePt t="24866" x="1884363" y="2835275"/>
          <p14:tracePt t="24874" x="1868488" y="2851150"/>
          <p14:tracePt t="24882" x="1852613" y="2851150"/>
          <p14:tracePt t="24900" x="1836738" y="2867025"/>
          <p14:tracePt t="24907" x="1820863" y="2867025"/>
          <p14:tracePt t="24914" x="1789113" y="2867025"/>
          <p14:tracePt t="24923" x="1757363" y="2867025"/>
          <p14:tracePt t="24930" x="1725613" y="2867025"/>
          <p14:tracePt t="24940" x="1709738" y="2851150"/>
          <p14:tracePt t="24949" x="1662113" y="2835275"/>
          <p14:tracePt t="24956" x="1614488" y="2787650"/>
          <p14:tracePt t="24964" x="1566863" y="2740025"/>
          <p14:tracePt t="24977" x="1441450" y="2613025"/>
          <p14:tracePt t="24980" x="1377950" y="2565400"/>
          <p14:tracePt t="24991" x="1235075" y="2454275"/>
          <p14:tracePt t="24998" x="1108075" y="2312988"/>
          <p14:tracePt t="25006" x="1044575" y="2249488"/>
          <p14:tracePt t="25014" x="1012825" y="2201863"/>
          <p14:tracePt t="25022" x="981075" y="2170113"/>
          <p14:tracePt t="25032" x="965200" y="2154238"/>
          <p14:tracePt t="25040" x="949325" y="2154238"/>
          <p14:tracePt t="25051" x="949325" y="2138363"/>
          <p14:tracePt t="25058" x="933450" y="2138363"/>
          <p14:tracePt t="25120" x="917575" y="2138363"/>
          <p14:tracePt t="25129" x="903288" y="2138363"/>
          <p14:tracePt t="25136" x="887413" y="2138363"/>
          <p14:tracePt t="25145" x="871538" y="2138363"/>
          <p14:tracePt t="25161" x="855663" y="2138363"/>
          <p14:tracePt t="25224" x="855663" y="2154238"/>
          <p14:tracePt t="25230" x="855663" y="2170113"/>
          <p14:tracePt t="25239" x="855663" y="2201863"/>
          <p14:tracePt t="25248" x="855663" y="2249488"/>
          <p14:tracePt t="25254" x="871538" y="2297113"/>
          <p14:tracePt t="25262" x="871538" y="2344738"/>
          <p14:tracePt t="25270" x="887413" y="2392363"/>
          <p14:tracePt t="25278" x="887413" y="2438400"/>
          <p14:tracePt t="25286" x="903288" y="2486025"/>
          <p14:tracePt t="25296" x="917575" y="2501900"/>
          <p14:tracePt t="25303" x="917575" y="2517775"/>
          <p14:tracePt t="25308" x="933450" y="2533650"/>
          <p14:tracePt t="25472" x="933450" y="2517775"/>
          <p14:tracePt t="25480" x="949325" y="2501900"/>
          <p14:tracePt t="25488" x="949325" y="2486025"/>
          <p14:tracePt t="25497" x="949325" y="2470150"/>
          <p14:tracePt t="25506" x="965200" y="2438400"/>
          <p14:tracePt t="25512" x="965200" y="2422525"/>
          <p14:tracePt t="25520" x="965200" y="2406650"/>
          <p14:tracePt t="25535" x="965200" y="2376488"/>
          <p14:tracePt t="25542" x="981075" y="2376488"/>
          <p14:tracePt t="25551" x="981075" y="2360613"/>
          <p14:tracePt t="25563" x="981075" y="2344738"/>
          <p14:tracePt t="25657" x="981075" y="2328863"/>
          <p14:tracePt t="25696" x="981075" y="2312988"/>
          <p14:tracePt t="25765" x="965200" y="2312988"/>
          <p14:tracePt t="25818" x="949325" y="2312988"/>
          <p14:tracePt t="25834" x="933450" y="2328863"/>
          <p14:tracePt t="25843" x="917575" y="2344738"/>
          <p14:tracePt t="25850" x="917575" y="2360613"/>
          <p14:tracePt t="25859" x="903288" y="2376488"/>
          <p14:tracePt t="25867" x="887413" y="2392363"/>
          <p14:tracePt t="25872" x="887413" y="2406650"/>
          <p14:tracePt t="25880" x="887413" y="2438400"/>
          <p14:tracePt t="25893" x="871538" y="2454275"/>
          <p14:tracePt t="25896" x="871538" y="2501900"/>
          <p14:tracePt t="25906" x="855663" y="2517775"/>
          <p14:tracePt t="25912" x="855663" y="2581275"/>
          <p14:tracePt t="25921" x="823913" y="2644775"/>
          <p14:tracePt t="25929" x="823913" y="2692400"/>
          <p14:tracePt t="25936" x="808038" y="2740025"/>
          <p14:tracePt t="25942" x="792163" y="2803525"/>
          <p14:tracePt t="25950" x="776288" y="2851150"/>
          <p14:tracePt t="25959" x="776288" y="2914650"/>
          <p14:tracePt t="25966" x="776288" y="2946400"/>
          <p14:tracePt t="25975" x="776288" y="2978150"/>
          <p14:tracePt t="25982" x="776288" y="3025775"/>
          <p14:tracePt t="25990" x="776288" y="3041650"/>
          <p14:tracePt t="25999" x="776288" y="3103563"/>
          <p14:tracePt t="26006" x="776288" y="3119438"/>
          <p14:tracePt t="26012" x="776288" y="3151188"/>
          <p14:tracePt t="26020" x="776288" y="3182938"/>
          <p14:tracePt t="26028" x="776288" y="3214688"/>
          <p14:tracePt t="26036" x="776288" y="3246438"/>
          <p14:tracePt t="26045" x="776288" y="3262313"/>
          <p14:tracePt t="26053" x="792163" y="3294063"/>
          <p14:tracePt t="26060" x="792163" y="3325813"/>
          <p14:tracePt t="26068" x="808038" y="3357563"/>
          <p14:tracePt t="26076" x="808038" y="3389313"/>
          <p14:tracePt t="26082" x="823913" y="3421063"/>
          <p14:tracePt t="26090" x="823913" y="3452813"/>
          <p14:tracePt t="26098" x="823913" y="3484563"/>
          <p14:tracePt t="26106" x="823913" y="3500438"/>
          <p14:tracePt t="26115" x="839788" y="3532188"/>
          <p14:tracePt t="26122" x="855663" y="3579813"/>
          <p14:tracePt t="26130" x="855663" y="3611563"/>
          <p14:tracePt t="26138" x="871538" y="3643313"/>
          <p14:tracePt t="26147" x="871538" y="3675063"/>
          <p14:tracePt t="26153" x="871538" y="3706813"/>
          <p14:tracePt t="26165" x="887413" y="3722688"/>
          <p14:tracePt t="26168" x="887413" y="3738563"/>
          <p14:tracePt t="26177" x="903288" y="3754438"/>
          <p14:tracePt t="26184" x="903288" y="3770313"/>
          <p14:tracePt t="26197" x="903288" y="3784600"/>
          <p14:tracePt t="26204" x="917575" y="3784600"/>
          <p14:tracePt t="26212" x="917575" y="3800475"/>
          <p14:tracePt t="26220" x="917575" y="3816350"/>
          <p14:tracePt t="26229" x="917575" y="3848100"/>
          <p14:tracePt t="26236" x="917575" y="3863975"/>
          <p14:tracePt t="26247" x="933450" y="3895725"/>
          <p14:tracePt t="26255" x="933450" y="3911600"/>
          <p14:tracePt t="26262" x="949325" y="3943350"/>
          <p14:tracePt t="26271" x="949325" y="3959225"/>
          <p14:tracePt t="26278" x="965200" y="3975100"/>
          <p14:tracePt t="26288" x="965200" y="3990975"/>
          <p14:tracePt t="26294" x="965200" y="4006850"/>
          <p14:tracePt t="26303" x="981075" y="4006850"/>
          <p14:tracePt t="26312" x="981075" y="4022725"/>
          <p14:tracePt t="26323" x="981075" y="4038600"/>
          <p14:tracePt t="26335" x="981075" y="4054475"/>
          <p14:tracePt t="26346" x="996950" y="4054475"/>
          <p14:tracePt t="26352" x="996950" y="4070350"/>
          <p14:tracePt t="26360" x="1012825" y="4086225"/>
          <p14:tracePt t="26369" x="1012825" y="4102100"/>
          <p14:tracePt t="26376" x="1044575" y="4117975"/>
          <p14:tracePt t="26386" x="1060450" y="4149725"/>
          <p14:tracePt t="26396" x="1092200" y="4165600"/>
          <p14:tracePt t="26404" x="1123950" y="4197350"/>
          <p14:tracePt t="26413" x="1155700" y="4213225"/>
          <p14:tracePt t="26421" x="1187450" y="4213225"/>
          <p14:tracePt t="26430" x="1219200" y="4213225"/>
          <p14:tracePt t="26439" x="1266825" y="4229100"/>
          <p14:tracePt t="26446" x="1298575" y="4244975"/>
          <p14:tracePt t="26455" x="1330325" y="4244975"/>
          <p14:tracePt t="26463" x="1377950" y="4260850"/>
          <p14:tracePt t="26470" x="1409700" y="4260850"/>
          <p14:tracePt t="26478" x="1473200" y="4276725"/>
          <p14:tracePt t="26486" x="1489075" y="4276725"/>
          <p14:tracePt t="26494" x="1535113" y="4292600"/>
          <p14:tracePt t="26505" x="1550988" y="4292600"/>
          <p14:tracePt t="26513" x="1566863" y="4292600"/>
          <p14:tracePt t="26528" x="1598613" y="4292600"/>
          <p14:tracePt t="26536" x="1614488" y="4292600"/>
          <p14:tracePt t="26544" x="1646238" y="4292600"/>
          <p14:tracePt t="26552" x="1662113" y="4292600"/>
          <p14:tracePt t="26561" x="1693863" y="4292600"/>
          <p14:tracePt t="26568" x="1709738" y="4292600"/>
          <p14:tracePt t="26578" x="1725613" y="4292600"/>
          <p14:tracePt t="26592" x="1741488" y="4292600"/>
          <p14:tracePt t="26600" x="1757363" y="4292600"/>
          <p14:tracePt t="26610" x="1757363" y="4276725"/>
          <p14:tracePt t="26616" x="1773238" y="4276725"/>
          <p14:tracePt t="26626" x="1789113" y="4276725"/>
          <p14:tracePt t="26635" x="1804988" y="4260850"/>
          <p14:tracePt t="26643" x="1820863" y="4244975"/>
          <p14:tracePt t="26652" x="1820863" y="4229100"/>
          <p14:tracePt t="26660" x="1836738" y="4213225"/>
          <p14:tracePt t="26670" x="1852613" y="4213225"/>
          <p14:tracePt t="26674" x="1868488" y="4181475"/>
          <p14:tracePt t="26684" x="1884363" y="4165600"/>
          <p14:tracePt t="26692" x="1916113" y="4102100"/>
          <p14:tracePt t="26700" x="1931988" y="4070350"/>
          <p14:tracePt t="26708" x="1947863" y="4006850"/>
          <p14:tracePt t="26717" x="1963738" y="3959225"/>
          <p14:tracePt t="26724" x="1979613" y="3927475"/>
          <p14:tracePt t="26733" x="1979613" y="3895725"/>
          <p14:tracePt t="26741" x="1979613" y="3863975"/>
          <p14:tracePt t="26750" x="1979613" y="3848100"/>
          <p14:tracePt t="26762" x="1979613" y="3832225"/>
          <p14:tracePt t="26766" x="1979613" y="3816350"/>
          <p14:tracePt t="26776" x="1979613" y="3784600"/>
          <p14:tracePt t="26790" x="1979613" y="3754438"/>
          <p14:tracePt t="26808" x="1963738" y="3738563"/>
          <p14:tracePt t="26814" x="1963738" y="3722688"/>
          <p14:tracePt t="26825" x="1963738" y="3690938"/>
          <p14:tracePt t="26832" x="1963738" y="3675063"/>
          <p14:tracePt t="26840" x="1931988" y="3627438"/>
          <p14:tracePt t="26848" x="1916113" y="3595688"/>
          <p14:tracePt t="26857" x="1900238" y="3548063"/>
          <p14:tracePt t="26865" x="1884363" y="3452813"/>
          <p14:tracePt t="26872" x="1852613" y="3373438"/>
          <p14:tracePt t="26880" x="1804988" y="3294063"/>
          <p14:tracePt t="26888" x="1773238" y="3198813"/>
          <p14:tracePt t="26899" x="1741488" y="3135313"/>
          <p14:tracePt t="26907" x="1677988" y="3057525"/>
          <p14:tracePt t="26914" x="1598613" y="2914650"/>
          <p14:tracePt t="26922" x="1550988" y="2819400"/>
          <p14:tracePt t="26930" x="1457325" y="2708275"/>
          <p14:tracePt t="26938" x="1409700" y="2644775"/>
          <p14:tracePt t="26946" x="1362075" y="2581275"/>
          <p14:tracePt t="26956" x="1298575" y="2501900"/>
          <p14:tracePt t="26964" x="1266825" y="2454275"/>
          <p14:tracePt t="26972" x="1219200" y="2360613"/>
          <p14:tracePt t="26980" x="1171575" y="2297113"/>
          <p14:tracePt t="26990" x="1139825" y="2217738"/>
          <p14:tracePt t="26996" x="1108075" y="2138363"/>
          <p14:tracePt t="27004" x="1092200" y="2090738"/>
          <p14:tracePt t="27012" x="1076325" y="2058988"/>
          <p14:tracePt t="27022" x="1044575" y="2011363"/>
          <p14:tracePt t="27030" x="1012825" y="1995488"/>
          <p14:tracePt t="27038" x="1012825" y="1979613"/>
          <p14:tracePt t="27088" x="996950" y="1979613"/>
          <p14:tracePt t="27118" x="981075" y="1995488"/>
          <p14:tracePt t="27126" x="965200" y="2011363"/>
          <p14:tracePt t="27135" x="965200" y="2027238"/>
          <p14:tracePt t="27142" x="949325" y="2043113"/>
          <p14:tracePt t="27150" x="933450" y="2074863"/>
          <p14:tracePt t="27158" x="917575" y="2090738"/>
          <p14:tracePt t="27166" x="903288" y="2138363"/>
          <p14:tracePt t="27174" x="903288" y="2170113"/>
          <p14:tracePt t="27185" x="887413" y="2201863"/>
          <p14:tracePt t="27192" x="871538" y="2281238"/>
          <p14:tracePt t="27201" x="855663" y="2360613"/>
          <p14:tracePt t="27208" x="839788" y="2406650"/>
          <p14:tracePt t="27220" x="823913" y="2470150"/>
          <p14:tracePt t="27230" x="823913" y="2549525"/>
          <p14:tracePt t="27232" x="808038" y="2660650"/>
          <p14:tracePt t="27241" x="808038" y="2740025"/>
          <p14:tracePt t="27250" x="808038" y="2787650"/>
          <p14:tracePt t="27260" x="808038" y="2898775"/>
          <p14:tracePt t="27266" x="808038" y="2994025"/>
          <p14:tracePt t="27274" x="808038" y="3119438"/>
          <p14:tracePt t="27282" x="823913" y="3214688"/>
          <p14:tracePt t="27290" x="839788" y="3278188"/>
          <p14:tracePt t="27298" x="871538" y="3373438"/>
          <p14:tracePt t="27309" x="903288" y="3484563"/>
          <p14:tracePt t="27317" x="949325" y="3611563"/>
          <p14:tracePt t="27324" x="996950" y="3738563"/>
          <p14:tracePt t="27332" x="1028700" y="3816350"/>
          <p14:tracePt t="27340" x="1076325" y="3879850"/>
          <p14:tracePt t="27349" x="1108075" y="3959225"/>
          <p14:tracePt t="27356" x="1171575" y="4038600"/>
          <p14:tracePt t="27367" x="1219200" y="4086225"/>
          <p14:tracePt t="27374" x="1266825" y="4117975"/>
          <p14:tracePt t="27382" x="1298575" y="4165600"/>
          <p14:tracePt t="27391" x="1330325" y="4197350"/>
          <p14:tracePt t="27399" x="1346200" y="4197350"/>
          <p14:tracePt t="27408" x="1346200" y="4213225"/>
          <p14:tracePt t="27415" x="1362075" y="4213225"/>
          <p14:tracePt t="27446" x="1377950" y="4213225"/>
          <p14:tracePt t="27455" x="1393825" y="4213225"/>
          <p14:tracePt t="27470" x="1409700" y="4181475"/>
          <p14:tracePt t="27478" x="1425575" y="4165600"/>
          <p14:tracePt t="27488" x="1441450" y="4117975"/>
          <p14:tracePt t="27497" x="1457325" y="4070350"/>
          <p14:tracePt t="27504" x="1489075" y="3943350"/>
          <p14:tracePt t="27512" x="1504950" y="3848100"/>
          <p14:tracePt t="27521" x="1520825" y="3738563"/>
          <p14:tracePt t="27528" x="1520825" y="3627438"/>
          <p14:tracePt t="27536" x="1520825" y="3532188"/>
          <p14:tracePt t="27546" x="1520825" y="3468688"/>
          <p14:tracePt t="27554" x="1520825" y="3357563"/>
          <p14:tracePt t="27562" x="1520825" y="3309938"/>
          <p14:tracePt t="27571" x="1520825" y="3230563"/>
          <p14:tracePt t="27578" x="1520825" y="3198813"/>
          <p14:tracePt t="27589" x="1520825" y="3167063"/>
          <p14:tracePt t="27595" x="1504950" y="3119438"/>
          <p14:tracePt t="27604" x="1489075" y="3103563"/>
          <p14:tracePt t="27612" x="1489075" y="3073400"/>
          <p14:tracePt t="27618" x="1489075" y="3057525"/>
          <p14:tracePt t="27628" x="1473200" y="3057525"/>
          <p14:tracePt t="27635" x="1473200" y="3041650"/>
          <p14:tracePt t="27642" x="1457325" y="3041650"/>
          <p14:tracePt t="27672" x="1441450" y="3025775"/>
          <p14:tracePt t="27686" x="1425575" y="3009900"/>
          <p14:tracePt t="27694" x="1409700" y="3009900"/>
          <p14:tracePt t="27702" x="1393825" y="2994025"/>
          <p14:tracePt t="27711" x="1362075" y="2978150"/>
          <p14:tracePt t="27718" x="1330325" y="2946400"/>
          <p14:tracePt t="27728" x="1298575" y="2946400"/>
          <p14:tracePt t="27734" x="1266825" y="2930525"/>
          <p14:tracePt t="27742" x="1235075" y="2914650"/>
          <p14:tracePt t="27748" x="1235075" y="2898775"/>
          <p14:tracePt t="27756" x="1219200" y="2898775"/>
          <p14:tracePt t="27765" x="1203325" y="2898775"/>
          <p14:tracePt t="27785" x="1187450" y="2898775"/>
          <p14:tracePt t="27800" x="1171575" y="2898775"/>
          <p14:tracePt t="27820" x="1155700" y="2898775"/>
          <p14:tracePt t="27828" x="1139825" y="2914650"/>
          <p14:tracePt t="27844" x="1108075" y="2930525"/>
          <p14:tracePt t="27852" x="1108075" y="2946400"/>
          <p14:tracePt t="27860" x="1092200" y="2962275"/>
          <p14:tracePt t="27868" x="1076325" y="2994025"/>
          <p14:tracePt t="27876" x="1060450" y="3009900"/>
          <p14:tracePt t="27884" x="1044575" y="3025775"/>
          <p14:tracePt t="27891" x="1028700" y="3041650"/>
          <p14:tracePt t="27898" x="1028700" y="3073400"/>
          <p14:tracePt t="27906" x="1012825" y="3103563"/>
          <p14:tracePt t="27914" x="996950" y="3151188"/>
          <p14:tracePt t="27923" x="981075" y="3198813"/>
          <p14:tracePt t="27931" x="965200" y="3262313"/>
          <p14:tracePt t="27938" x="949325" y="3309938"/>
          <p14:tracePt t="27947" x="933450" y="3389313"/>
          <p14:tracePt t="27955" x="933450" y="3484563"/>
          <p14:tracePt t="27960" x="933450" y="3548063"/>
          <p14:tracePt t="27969" x="933450" y="3627438"/>
          <p14:tracePt t="27976" x="933450" y="3754438"/>
          <p14:tracePt t="27985" x="933450" y="3863975"/>
          <p14:tracePt t="27992" x="933450" y="3927475"/>
          <p14:tracePt t="28000" x="933450" y="3975100"/>
          <p14:tracePt t="28009" x="949325" y="4038600"/>
          <p14:tracePt t="28016" x="965200" y="4054475"/>
          <p14:tracePt t="28032" x="965200" y="4070350"/>
          <p14:tracePt t="28054" x="981075" y="4070350"/>
          <p14:tracePt t="28062" x="996950" y="4070350"/>
          <p14:tracePt t="28070" x="1012825" y="4054475"/>
          <p14:tracePt t="28078" x="1060450" y="4006850"/>
          <p14:tracePt t="28086" x="1092200" y="3959225"/>
          <p14:tracePt t="28094" x="1139825" y="3879850"/>
          <p14:tracePt t="28102" x="1250950" y="3706813"/>
          <p14:tracePt t="28110" x="1346200" y="3516313"/>
          <p14:tracePt t="28116" x="1457325" y="3309938"/>
          <p14:tracePt t="28124" x="1550988" y="3087688"/>
          <p14:tracePt t="28132" x="1598613" y="2946400"/>
          <p14:tracePt t="28140" x="1677988" y="2771775"/>
          <p14:tracePt t="28148" x="1693863" y="2692400"/>
          <p14:tracePt t="28157" x="1709738" y="2613025"/>
          <p14:tracePt t="28165" x="1725613" y="2581275"/>
          <p14:tracePt t="28172" x="1725613" y="2549525"/>
          <p14:tracePt t="28188" x="1725613" y="2533650"/>
          <p14:tracePt t="28201" x="1662113" y="2517775"/>
          <p14:tracePt t="28208" x="1582738" y="2501900"/>
          <p14:tracePt t="28216" x="1425575" y="2501900"/>
          <p14:tracePt t="28226" x="1060450" y="2486025"/>
          <p14:tracePt t="28233" x="760413" y="2486025"/>
          <p14:tracePt t="28241" x="269875" y="2454275"/>
          <p14:tracePt t="28580" x="222250" y="3135313"/>
          <p14:tracePt t="28589" x="222250" y="3103563"/>
          <p14:tracePt t="28602" x="222250" y="3057525"/>
          <p14:tracePt t="28604" x="222250" y="3009900"/>
          <p14:tracePt t="28612" x="222250" y="2930525"/>
          <p14:tracePt t="28621" x="222250" y="2851150"/>
          <p14:tracePt t="28629" x="222250" y="2803525"/>
          <p14:tracePt t="28638" x="222250" y="2771775"/>
          <p14:tracePt t="28648" x="222250" y="2724150"/>
          <p14:tracePt t="28656" x="222250" y="2692400"/>
          <p14:tracePt t="28658" x="222250" y="2660650"/>
          <p14:tracePt t="28668" x="206375" y="2660650"/>
          <p14:tracePt t="28683" x="206375" y="2644775"/>
          <p14:tracePt t="28712" x="206375" y="2628900"/>
          <p14:tracePt t="28820" x="238125" y="2628900"/>
          <p14:tracePt t="28828" x="285750" y="2628900"/>
          <p14:tracePt t="28836" x="347663" y="2628900"/>
          <p14:tracePt t="28845" x="411163" y="2628900"/>
          <p14:tracePt t="28853" x="490538" y="2628900"/>
          <p14:tracePt t="28860" x="569913" y="2628900"/>
          <p14:tracePt t="28868" x="696913" y="2644775"/>
          <p14:tracePt t="28876" x="744538" y="2660650"/>
          <p14:tracePt t="28884" x="808038" y="2660650"/>
          <p14:tracePt t="28892" x="839788" y="2660650"/>
          <p14:tracePt t="28902" x="871538" y="2660650"/>
          <p14:tracePt t="28909" x="903288" y="2660650"/>
          <p14:tracePt t="28918" x="933450" y="2660650"/>
          <p14:tracePt t="28927" x="965200" y="2660650"/>
          <p14:tracePt t="28934" x="981075" y="2676525"/>
          <p14:tracePt t="28944" x="996950" y="2676525"/>
          <p14:tracePt t="28951" x="1012825" y="2676525"/>
          <p14:tracePt t="28958" x="1044575" y="2676525"/>
          <p14:tracePt t="28968" x="1060450" y="2676525"/>
          <p14:tracePt t="28975" x="1108075" y="2644775"/>
          <p14:tracePt t="28982" x="1139825" y="2628900"/>
          <p14:tracePt t="28992" x="1171575" y="2613025"/>
          <p14:tracePt t="29000" x="1203325" y="2581275"/>
          <p14:tracePt t="29009" x="1235075" y="2549525"/>
          <p14:tracePt t="29016" x="1282700" y="2533650"/>
          <p14:tracePt t="29025" x="1330325" y="2501900"/>
          <p14:tracePt t="29033" x="1377950" y="2470150"/>
          <p14:tracePt t="29041" x="1473200" y="2422525"/>
          <p14:tracePt t="29050" x="1520825" y="2406650"/>
          <p14:tracePt t="29060" x="1566863" y="2392363"/>
          <p14:tracePt t="29067" x="1582738" y="2392363"/>
          <p14:tracePt t="29074" x="1630363" y="2392363"/>
          <p14:tracePt t="29082" x="1646238" y="2392363"/>
          <p14:tracePt t="29094" x="1662113" y="2392363"/>
          <p14:tracePt t="29150" x="1662113" y="2376488"/>
          <p14:tracePt t="29246" x="1677988" y="2376488"/>
          <p14:tracePt t="29254" x="1693863" y="2376488"/>
          <p14:tracePt t="29262" x="1709738" y="2376488"/>
          <p14:tracePt t="29270" x="1741488" y="2392363"/>
          <p14:tracePt t="29278" x="1757363" y="2406650"/>
          <p14:tracePt t="29288" x="1789113" y="2422525"/>
          <p14:tracePt t="29296" x="1820863" y="2438400"/>
          <p14:tracePt t="29305" x="1868488" y="2454275"/>
          <p14:tracePt t="29312" x="1884363" y="2470150"/>
          <p14:tracePt t="29322" x="1963738" y="2517775"/>
          <p14:tracePt t="29328" x="2043113" y="2549525"/>
          <p14:tracePt t="29338" x="2106613" y="2581275"/>
          <p14:tracePt t="29344" x="2200275" y="2628900"/>
          <p14:tracePt t="29355" x="2295525" y="2660650"/>
          <p14:tracePt t="29363" x="2343150" y="2692400"/>
          <p14:tracePt t="29370" x="2422525" y="2724150"/>
          <p14:tracePt t="29378" x="2486025" y="2740025"/>
          <p14:tracePt t="29387" x="2517775" y="2755900"/>
          <p14:tracePt t="29394" x="2565400" y="2755900"/>
          <p14:tracePt t="29402" x="2581275" y="2755900"/>
          <p14:tracePt t="29410" x="2597150" y="2771775"/>
          <p14:tracePt t="29431" x="2597150" y="2787650"/>
          <p14:tracePt t="29718" x="2581275" y="2787650"/>
          <p14:tracePt t="29731" x="2565400" y="2787650"/>
          <p14:tracePt t="29745" x="2565400" y="2803525"/>
          <p14:tracePt t="29753" x="2549525" y="2819400"/>
          <p14:tracePt t="29760" x="2533650" y="2819400"/>
          <p14:tracePt t="29768" x="2533650" y="2835275"/>
          <p14:tracePt t="29776" x="2517775" y="2835275"/>
          <p14:tracePt t="29784" x="2517775" y="2851150"/>
          <p14:tracePt t="29793" x="2501900" y="2851150"/>
          <p14:tracePt t="29813" x="2501900" y="2867025"/>
          <p14:tracePt t="29832" x="2486025" y="2867025"/>
          <p14:tracePt t="29906" x="2470150" y="2867025"/>
          <p14:tracePt t="29926" x="2454275" y="2867025"/>
          <p14:tracePt t="29942" x="2422525" y="2851150"/>
          <p14:tracePt t="29950" x="2406650" y="2835275"/>
          <p14:tracePt t="29957" x="2374900" y="2819400"/>
          <p14:tracePt t="29964" x="2359025" y="2819400"/>
          <p14:tracePt t="29980" x="2343150" y="2803525"/>
          <p14:tracePt t="29988" x="2327275" y="2803525"/>
          <p14:tracePt t="29996" x="2311400" y="2803525"/>
          <p14:tracePt t="30005" x="2295525" y="2803525"/>
          <p14:tracePt t="30013" x="2263775" y="2803525"/>
          <p14:tracePt t="30021" x="2232025" y="2803525"/>
          <p14:tracePt t="30026" x="2184400" y="2803525"/>
          <p14:tracePt t="30044" x="2136775" y="2819400"/>
          <p14:tracePt t="30051" x="2074863" y="2835275"/>
          <p14:tracePt t="30059" x="2027238" y="2851150"/>
          <p14:tracePt t="30066" x="1947863" y="2867025"/>
          <p14:tracePt t="30074" x="1884363" y="2898775"/>
          <p14:tracePt t="30086" x="1757363" y="2930525"/>
          <p14:tracePt t="30094" x="1693863" y="2978150"/>
          <p14:tracePt t="30102" x="1630363" y="3025775"/>
          <p14:tracePt t="30110" x="1566863" y="3073400"/>
          <p14:tracePt t="30118" x="1520825" y="3135313"/>
          <p14:tracePt t="30127" x="1504950" y="3167063"/>
          <p14:tracePt t="30134" x="1473200" y="3214688"/>
          <p14:tracePt t="30144" x="1457325" y="3278188"/>
          <p14:tracePt t="30152" x="1441450" y="3309938"/>
          <p14:tracePt t="30160" x="1441450" y="3357563"/>
          <p14:tracePt t="30169" x="1425575" y="3405188"/>
          <p14:tracePt t="30176" x="1425575" y="3452813"/>
          <p14:tracePt t="30185" x="1425575" y="3500438"/>
          <p14:tracePt t="30192" x="1409700" y="3548063"/>
          <p14:tracePt t="30200" x="1409700" y="3595688"/>
          <p14:tracePt t="30211" x="1409700" y="3643313"/>
          <p14:tracePt t="30219" x="1409700" y="3690938"/>
          <p14:tracePt t="30226" x="1409700" y="3722688"/>
          <p14:tracePt t="30234" x="1425575" y="3770313"/>
          <p14:tracePt t="30250" x="1441450" y="3800475"/>
          <p14:tracePt t="30259" x="1473200" y="3848100"/>
          <p14:tracePt t="30267" x="1489075" y="3879850"/>
          <p14:tracePt t="30275" x="1520825" y="3911600"/>
          <p14:tracePt t="30282" x="1535113" y="3927475"/>
          <p14:tracePt t="30293" x="1582738" y="3943350"/>
          <p14:tracePt t="30300" x="1598613" y="3943350"/>
          <p14:tracePt t="30309" x="1646238" y="3943350"/>
          <p14:tracePt t="30316" x="1677988" y="3959225"/>
          <p14:tracePt t="30325" x="1725613" y="3959225"/>
          <p14:tracePt t="30332" x="1773238" y="3943350"/>
          <p14:tracePt t="30340" x="1836738" y="3927475"/>
          <p14:tracePt t="30349" x="1884363" y="3879850"/>
          <p14:tracePt t="30356" x="1947863" y="3800475"/>
          <p14:tracePt t="30365" x="1995488" y="3754438"/>
          <p14:tracePt t="30374" x="2058988" y="3643313"/>
          <p14:tracePt t="30382" x="2106613" y="3548063"/>
          <p14:tracePt t="30391" x="2152650" y="3436938"/>
          <p14:tracePt t="30398" x="2152650" y="3389313"/>
          <p14:tracePt t="30406" x="2168525" y="3341688"/>
          <p14:tracePt t="30415" x="2168525" y="3294063"/>
          <p14:tracePt t="30422" x="2184400" y="3246438"/>
          <p14:tracePt t="30430" x="2184400" y="3214688"/>
          <p14:tracePt t="30438" x="2184400" y="3198813"/>
          <p14:tracePt t="30448" x="2184400" y="3182938"/>
          <p14:tracePt t="30456" x="2184400" y="3167063"/>
          <p14:tracePt t="30463" x="2184400" y="3151188"/>
          <p14:tracePt t="30470" x="2184400" y="3135313"/>
          <p14:tracePt t="30478" x="2168525" y="3119438"/>
          <p14:tracePt t="30488" x="2152650" y="3103563"/>
          <p14:tracePt t="30497" x="2106613" y="3057525"/>
          <p14:tracePt t="30505" x="2027238" y="3025775"/>
          <p14:tracePt t="30512" x="1963738" y="3025775"/>
          <p14:tracePt t="30520" x="1931988" y="3025775"/>
          <p14:tracePt t="30529" x="1900238" y="3025775"/>
          <p14:tracePt t="30540" x="1836738" y="3025775"/>
          <p14:tracePt t="30548" x="1804988" y="3025775"/>
          <p14:tracePt t="30556" x="1773238" y="3025775"/>
          <p14:tracePt t="30577" x="1757363" y="3025775"/>
          <p14:tracePt t="30616" x="1741488" y="3041650"/>
          <p14:tracePt t="30624" x="1741488" y="3073400"/>
          <p14:tracePt t="30633" x="1725613" y="3087688"/>
          <p14:tracePt t="30640" x="1709738" y="3119438"/>
          <p14:tracePt t="30650" x="1709738" y="3151188"/>
          <p14:tracePt t="30658" x="1693863" y="3214688"/>
          <p14:tracePt t="30669" x="1693863" y="3262313"/>
          <p14:tracePt t="30673" x="1693863" y="3309938"/>
          <p14:tracePt t="30682" x="1693863" y="3357563"/>
          <p14:tracePt t="30690" x="1693863" y="3405188"/>
          <p14:tracePt t="30698" x="1693863" y="3452813"/>
          <p14:tracePt t="30707" x="1709738" y="3484563"/>
          <p14:tracePt t="30714" x="1709738" y="3516313"/>
          <p14:tracePt t="30722" x="1725613" y="3532188"/>
          <p14:tracePt t="30731" x="1741488" y="3563938"/>
          <p14:tracePt t="30748" x="1757363" y="3563938"/>
          <p14:tracePt t="30756" x="1773238" y="3563938"/>
          <p14:tracePt t="30764" x="1789113" y="3563938"/>
          <p14:tracePt t="30774" x="1804988" y="3563938"/>
          <p14:tracePt t="30781" x="1852613" y="3563938"/>
          <p14:tracePt t="30788" x="1868488" y="3563938"/>
          <p14:tracePt t="30796" x="1916113" y="3532188"/>
          <p14:tracePt t="30806" x="1931988" y="3500438"/>
          <p14:tracePt t="30814" x="1979613" y="3484563"/>
          <p14:tracePt t="30822" x="2011363" y="3452813"/>
          <p14:tracePt t="30830" x="2043113" y="3405188"/>
          <p14:tracePt t="30839" x="2074863" y="3357563"/>
          <p14:tracePt t="30846" x="2106613" y="3294063"/>
          <p14:tracePt t="30854" x="2106613" y="3262313"/>
          <p14:tracePt t="30862" x="2106613" y="3214688"/>
          <p14:tracePt t="30871" x="2106613" y="3182938"/>
          <p14:tracePt t="30880" x="2106613" y="3167063"/>
          <p14:tracePt t="30888" x="2106613" y="3151188"/>
          <p14:tracePt t="30896" x="2106613" y="3119438"/>
          <p14:tracePt t="30904" x="2090738" y="3103563"/>
          <p14:tracePt t="30912" x="2043113" y="3073400"/>
          <p14:tracePt t="30920" x="2027238" y="3057525"/>
          <p14:tracePt t="30928" x="1963738" y="3025775"/>
          <p14:tracePt t="30938" x="1931988" y="3009900"/>
          <p14:tracePt t="30946" x="1900238" y="3009900"/>
          <p14:tracePt t="30954" x="1900238" y="2994025"/>
          <p14:tracePt t="30960" x="1884363" y="2994025"/>
          <p14:tracePt t="30968" x="1868488" y="2994025"/>
          <p14:tracePt t="30990" x="1852613" y="2994025"/>
          <p14:tracePt t="31004" x="1836738" y="3009900"/>
          <p14:tracePt t="31020" x="1820863" y="3025775"/>
          <p14:tracePt t="31029" x="1820863" y="3041650"/>
          <p14:tracePt t="31037" x="1804988" y="3057525"/>
          <p14:tracePt t="31045" x="1804988" y="3087688"/>
          <p14:tracePt t="31052" x="1789113" y="3151188"/>
          <p14:tracePt t="31060" x="1789113" y="3198813"/>
          <p14:tracePt t="31066" x="1789113" y="3278188"/>
          <p14:tracePt t="31075" x="1789113" y="3341688"/>
          <p14:tracePt t="31082" x="1789113" y="3436938"/>
          <p14:tracePt t="31090" x="1789113" y="3548063"/>
          <p14:tracePt t="31098" x="1804988" y="3627438"/>
          <p14:tracePt t="31107" x="1836738" y="3722688"/>
          <p14:tracePt t="31114" x="1884363" y="3784600"/>
          <p14:tracePt t="31122" x="1916113" y="3863975"/>
          <p14:tracePt t="31131" x="1947863" y="3927475"/>
          <p14:tracePt t="31136" x="1995488" y="4006850"/>
          <p14:tracePt t="31144" x="2058988" y="4070350"/>
          <p14:tracePt t="31152" x="2106613" y="4133850"/>
          <p14:tracePt t="31160" x="2136775" y="4181475"/>
          <p14:tracePt t="31170" x="2200275" y="4244975"/>
          <p14:tracePt t="31177" x="2263775" y="4292600"/>
          <p14:tracePt t="31184" x="2327275" y="4340225"/>
          <p14:tracePt t="31192" x="2390775" y="4356100"/>
          <p14:tracePt t="31200" x="2454275" y="4387850"/>
          <p14:tracePt t="31208" x="2501900" y="4403725"/>
          <p14:tracePt t="31215" x="2565400" y="4419600"/>
          <p14:tracePt t="31222" x="2613025" y="4435475"/>
          <p14:tracePt t="31231" x="2660650" y="4451350"/>
          <p14:tracePt t="31238" x="2724150" y="4451350"/>
          <p14:tracePt t="31246" x="2770188" y="4465638"/>
          <p14:tracePt t="31254" x="2817813" y="4465638"/>
          <p14:tracePt t="31262" x="2849563" y="4465638"/>
          <p14:tracePt t="31271" x="2913063" y="4465638"/>
          <p14:tracePt t="31280" x="2944813" y="4465638"/>
          <p14:tracePt t="31288" x="3008313" y="4435475"/>
          <p14:tracePt t="31293" x="3071813" y="4419600"/>
          <p14:tracePt t="31301" x="3135313" y="4403725"/>
          <p14:tracePt t="31308" x="3198813" y="4371975"/>
          <p14:tracePt t="31316" x="3214688" y="4371975"/>
          <p14:tracePt t="31329" x="3278188" y="4324350"/>
          <p14:tracePt t="31337" x="3309938" y="4308475"/>
          <p14:tracePt t="31344" x="3341688" y="4260850"/>
          <p14:tracePt t="31352" x="3355975" y="4244975"/>
          <p14:tracePt t="31362" x="3371850" y="4197350"/>
          <p14:tracePt t="31372" x="3387725" y="4165600"/>
          <p14:tracePt t="31378" x="3419475" y="4102100"/>
          <p14:tracePt t="31387" x="3451225" y="4070350"/>
          <p14:tracePt t="31395" x="3467100" y="4006850"/>
          <p14:tracePt t="31403" x="3514725" y="3927475"/>
          <p14:tracePt t="31411" x="3514725" y="3911600"/>
          <p14:tracePt t="31420" x="3530600" y="3879850"/>
          <p14:tracePt t="31429" x="3530600" y="3863975"/>
          <p14:tracePt t="31436" x="3530600" y="3832225"/>
          <p14:tracePt t="31445" x="3530600" y="3816350"/>
          <p14:tracePt t="31452" x="3530600" y="3784600"/>
          <p14:tracePt t="31460" x="3530600" y="3770313"/>
          <p14:tracePt t="31468" x="3530600" y="3722688"/>
          <p14:tracePt t="31477" x="3530600" y="3690938"/>
          <p14:tracePt t="31484" x="3530600" y="3643313"/>
          <p14:tracePt t="31492" x="3530600" y="3595688"/>
          <p14:tracePt t="31500" x="3530600" y="3548063"/>
          <p14:tracePt t="31511" x="3530600" y="3484563"/>
          <p14:tracePt t="31519" x="3530600" y="3468688"/>
          <p14:tracePt t="31526" x="3530600" y="3452813"/>
          <p14:tracePt t="31540" x="3530600" y="3436938"/>
          <p14:tracePt t="31556" x="3530600" y="3421063"/>
          <p14:tracePt t="31574" x="3530600" y="3405188"/>
          <p14:tracePt t="31580" x="3530600" y="3389313"/>
          <p14:tracePt t="31599" x="3530600" y="3357563"/>
          <p14:tracePt t="31607" x="3530600" y="3341688"/>
          <p14:tracePt t="31615" x="3530600" y="3309938"/>
          <p14:tracePt t="31622" x="3530600" y="3262313"/>
          <p14:tracePt t="31630" x="3514725" y="3214688"/>
          <p14:tracePt t="31638" x="3498850" y="3151188"/>
          <p14:tracePt t="31646" x="3498850" y="3119438"/>
          <p14:tracePt t="31654" x="3482975" y="3073400"/>
          <p14:tracePt t="31665" x="3467100" y="3057525"/>
          <p14:tracePt t="31671" x="3467100" y="3025775"/>
          <p14:tracePt t="31681" x="3467100" y="3009900"/>
          <p14:tracePt t="31688" x="3451225" y="2994025"/>
          <p14:tracePt t="31696" x="3451225" y="2978150"/>
          <p14:tracePt t="31704" x="3435350" y="2962275"/>
          <p14:tracePt t="31713" x="3435350" y="2946400"/>
          <p14:tracePt t="31720" x="3419475" y="2930525"/>
          <p14:tracePt t="31728" x="3387725" y="2914650"/>
          <p14:tracePt t="31736" x="3387725" y="2882900"/>
          <p14:tracePt t="31745" x="3355975" y="2867025"/>
          <p14:tracePt t="31753" x="3341688" y="2835275"/>
          <p14:tracePt t="31761" x="3309938" y="2819400"/>
          <p14:tracePt t="31770" x="3294063" y="2819400"/>
          <p14:tracePt t="31776" x="3278188" y="2787650"/>
          <p14:tracePt t="31784" x="3262313" y="2787650"/>
          <p14:tracePt t="31792" x="3246438" y="2771775"/>
          <p14:tracePt t="31800" x="3214688" y="2771775"/>
          <p14:tracePt t="31811" x="3198813" y="2771775"/>
          <p14:tracePt t="31818" x="3151188" y="2755900"/>
          <p14:tracePt t="31826" x="3103563" y="2755900"/>
          <p14:tracePt t="31835" x="3055938" y="2755900"/>
          <p14:tracePt t="31842" x="2976563" y="2755900"/>
          <p14:tracePt t="31850" x="2928938" y="2755900"/>
          <p14:tracePt t="31858" x="2865438" y="2755900"/>
          <p14:tracePt t="31869" x="2817813" y="2755900"/>
          <p14:tracePt t="31876" x="2754313" y="2771775"/>
          <p14:tracePt t="31886" x="2724150" y="2771775"/>
          <p14:tracePt t="31893" x="2676525" y="2803525"/>
          <p14:tracePt t="31900" x="2660650" y="2835275"/>
          <p14:tracePt t="31908" x="2613025" y="2867025"/>
          <p14:tracePt t="31916" x="2597150" y="2898775"/>
          <p14:tracePt t="31924" x="2565400" y="2914650"/>
          <p14:tracePt t="31932" x="2533650" y="2962275"/>
          <p14:tracePt t="31941" x="2501900" y="3009900"/>
          <p14:tracePt t="31951" x="2470150" y="3057525"/>
          <p14:tracePt t="31960" x="2422525" y="3119438"/>
          <p14:tracePt t="31966" x="2406650" y="3167063"/>
          <p14:tracePt t="31974" x="2374900" y="3214688"/>
          <p14:tracePt t="31982" x="2359025" y="3262313"/>
          <p14:tracePt t="31991" x="2343150" y="3294063"/>
          <p14:tracePt t="31999" x="2327275" y="3357563"/>
          <p14:tracePt t="32009" x="2311400" y="3436938"/>
          <p14:tracePt t="32016" x="2311400" y="3484563"/>
          <p14:tracePt t="32024" x="2311400" y="3532188"/>
          <p14:tracePt t="32032" x="2311400" y="3595688"/>
          <p14:tracePt t="32042" x="2295525" y="3643313"/>
          <p14:tracePt t="32048" x="2295525" y="3675063"/>
          <p14:tracePt t="32056" x="2295525" y="3738563"/>
          <p14:tracePt t="32066" x="2295525" y="3784600"/>
          <p14:tracePt t="32074" x="2327275" y="3863975"/>
          <p14:tracePt t="32082" x="2343150" y="3911600"/>
          <p14:tracePt t="32090" x="2359025" y="3959225"/>
          <p14:tracePt t="32099" x="2390775" y="4006850"/>
          <p14:tracePt t="32107" x="2422525" y="4038600"/>
          <p14:tracePt t="32114" x="2454275" y="4086225"/>
          <p14:tracePt t="32122" x="2501900" y="4133850"/>
          <p14:tracePt t="32132" x="2549525" y="4181475"/>
          <p14:tracePt t="32140" x="2581275" y="4197350"/>
          <p14:tracePt t="32149" x="2644775" y="4229100"/>
          <p14:tracePt t="32156" x="2724150" y="4260850"/>
          <p14:tracePt t="32165" x="2801938" y="4276725"/>
          <p14:tracePt t="32173" x="2881313" y="4292600"/>
          <p14:tracePt t="32180" x="2960688" y="4292600"/>
          <p14:tracePt t="32190" x="3024188" y="4292600"/>
          <p14:tracePt t="32198" x="3103563" y="4292600"/>
          <p14:tracePt t="32206" x="3135313" y="4292600"/>
          <p14:tracePt t="32214" x="3182938" y="4276725"/>
          <p14:tracePt t="32222" x="3198813" y="4260850"/>
          <p14:tracePt t="32230" x="3246438" y="4244975"/>
          <p14:tracePt t="32239" x="3262313" y="4229100"/>
          <p14:tracePt t="32248" x="3294063" y="4197350"/>
          <p14:tracePt t="32261" x="3325813" y="4181475"/>
          <p14:tracePt t="32264" x="3355975" y="4149725"/>
          <p14:tracePt t="32273" x="3403600" y="4086225"/>
          <p14:tracePt t="32280" x="3419475" y="4070350"/>
          <p14:tracePt t="32289" x="3451225" y="4038600"/>
          <p14:tracePt t="32297" x="3467100" y="4022725"/>
          <p14:tracePt t="32312" x="3482975" y="4006850"/>
          <p14:tracePt t="32322" x="3498850" y="4006850"/>
          <p14:tracePt t="32329" x="3498850" y="3990975"/>
          <p14:tracePt t="32341" x="3498850" y="3975100"/>
          <p14:tracePt t="32386" x="3498850" y="3959225"/>
          <p14:tracePt t="32403" x="3498850" y="3943350"/>
          <p14:tracePt t="32410" x="3498850" y="3911600"/>
          <p14:tracePt t="32419" x="3498850" y="3895725"/>
          <p14:tracePt t="32424" x="3498850" y="3863975"/>
          <p14:tracePt t="32432" x="3498850" y="3848100"/>
          <p14:tracePt t="32440" x="3482975" y="3816350"/>
          <p14:tracePt t="32448" x="3482975" y="3784600"/>
          <p14:tracePt t="32456" x="3451225" y="3754438"/>
          <p14:tracePt t="32465" x="3451225" y="3706813"/>
          <p14:tracePt t="32472" x="3435350" y="3659188"/>
          <p14:tracePt t="32480" x="3419475" y="3627438"/>
          <p14:tracePt t="32489" x="3387725" y="3563938"/>
          <p14:tracePt t="32494" x="3371850" y="3532188"/>
          <p14:tracePt t="32502" x="3371850" y="3484563"/>
          <p14:tracePt t="32510" x="3355975" y="3468688"/>
          <p14:tracePt t="32520" x="3355975" y="3452813"/>
          <p14:tracePt t="32527" x="3341688" y="3436938"/>
          <p14:tracePt t="32534" x="3325813" y="3405188"/>
          <p14:tracePt t="32542" x="3325813" y="3389313"/>
          <p14:tracePt t="32550" x="3325813" y="3373438"/>
          <p14:tracePt t="32559" x="3309938" y="3357563"/>
          <p14:tracePt t="32564" x="3309938" y="3341688"/>
          <p14:tracePt t="32572" x="3309938" y="3325813"/>
          <p14:tracePt t="32580" x="3309938" y="3309938"/>
          <p14:tracePt t="32589" x="3309938" y="3294063"/>
          <p14:tracePt t="32600" x="3309938" y="3246438"/>
          <p14:tracePt t="32608" x="3294063" y="3246438"/>
          <p14:tracePt t="32616" x="3294063" y="3230563"/>
          <p14:tracePt t="32625" x="3294063" y="3214688"/>
          <p14:tracePt t="32634" x="3294063" y="3198813"/>
          <p14:tracePt t="32643" x="3294063" y="3182938"/>
          <p14:tracePt t="32651" x="3278188" y="3167063"/>
          <p14:tracePt t="32658" x="3278188" y="3151188"/>
          <p14:tracePt t="32666" x="3262313" y="3119438"/>
          <p14:tracePt t="32675" x="3246438" y="3087688"/>
          <p14:tracePt t="32683" x="3230563" y="3057525"/>
          <p14:tracePt t="32690" x="3198813" y="3009900"/>
          <p14:tracePt t="32700" x="3182938" y="2994025"/>
          <p14:tracePt t="32709" x="3151188" y="2978150"/>
          <p14:tracePt t="32717" x="3135313" y="2962275"/>
          <p14:tracePt t="32724" x="3135313" y="2946400"/>
          <p14:tracePt t="32733" x="3103563" y="2930525"/>
          <p14:tracePt t="32740" x="3087688" y="2914650"/>
          <p14:tracePt t="32748" x="3087688" y="2898775"/>
          <p14:tracePt t="32758" x="3055938" y="2882900"/>
          <p14:tracePt t="32767" x="3040063" y="2882900"/>
          <p14:tracePt t="32775" x="3024188" y="2867025"/>
          <p14:tracePt t="32783" x="3008313" y="2851150"/>
          <p14:tracePt t="32790" x="2992438" y="2851150"/>
          <p14:tracePt t="32798" x="2976563" y="2851150"/>
          <p14:tracePt t="32806" x="2928938" y="2835275"/>
          <p14:tracePt t="32816" x="2913063" y="2835275"/>
          <p14:tracePt t="32826" x="2881313" y="2835275"/>
          <p14:tracePt t="32833" x="2849563" y="2835275"/>
          <p14:tracePt t="32840" x="2833688" y="2835275"/>
          <p14:tracePt t="32848" x="2786063" y="2851150"/>
          <p14:tracePt t="32857" x="2724150" y="2882900"/>
          <p14:tracePt t="32865" x="2676525" y="2930525"/>
          <p14:tracePt t="32872" x="2581275" y="2978150"/>
          <p14:tracePt t="32883" x="2501900" y="3041650"/>
          <p14:tracePt t="32890" x="2422525" y="3103563"/>
          <p14:tracePt t="32898" x="2327275" y="3167063"/>
          <p14:tracePt t="32906" x="2200275" y="3278188"/>
          <p14:tracePt t="32914" x="2090738" y="3389313"/>
          <p14:tracePt t="32922" x="1931988" y="3548063"/>
          <p14:tracePt t="32930" x="1836738" y="3627438"/>
          <p14:tracePt t="32940" x="1804988" y="3722688"/>
          <p14:tracePt t="32949" x="1789113" y="3754438"/>
          <p14:tracePt t="32957" x="1757363" y="3816350"/>
          <p14:tracePt t="32964" x="1741488" y="3848100"/>
          <p14:tracePt t="32972" x="1741488" y="3911600"/>
          <p14:tracePt t="32980" x="1741488" y="3943350"/>
          <p14:tracePt t="32989" x="1741488" y="3959225"/>
          <p14:tracePt t="32996" x="1741488" y="4022725"/>
          <p14:tracePt t="33004" x="1773238" y="4117975"/>
          <p14:tracePt t="33012" x="1820863" y="4213225"/>
          <p14:tracePt t="33023" x="1868488" y="4292600"/>
          <p14:tracePt t="33030" x="1900238" y="4356100"/>
          <p14:tracePt t="33038" x="1979613" y="4435475"/>
          <p14:tracePt t="33046" x="2058988" y="4497388"/>
          <p14:tracePt t="33054" x="2136775" y="4576763"/>
          <p14:tracePt t="33062" x="2232025" y="4624388"/>
          <p14:tracePt t="33070" x="2295525" y="4672013"/>
          <p14:tracePt t="33080" x="2374900" y="4703763"/>
          <p14:tracePt t="33089" x="2470150" y="4735513"/>
          <p14:tracePt t="33096" x="2644775" y="4767263"/>
          <p14:tracePt t="33104" x="2708275" y="4767263"/>
          <p14:tracePt t="33112" x="2865438" y="4783138"/>
          <p14:tracePt t="33121" x="2913063" y="4783138"/>
          <p14:tracePt t="33128" x="3087688" y="4783138"/>
          <p14:tracePt t="33136" x="3182938" y="4767263"/>
          <p14:tracePt t="33146" x="3309938" y="4735513"/>
          <p14:tracePt t="33155" x="3387725" y="4687888"/>
          <p14:tracePt t="33162" x="3467100" y="4640263"/>
          <p14:tracePt t="33170" x="3546475" y="4576763"/>
          <p14:tracePt t="33178" x="3609975" y="4481513"/>
          <p14:tracePt t="33186" x="3657600" y="4403725"/>
          <p14:tracePt t="33194" x="3705225" y="4340225"/>
          <p14:tracePt t="33205" x="3736975" y="4260850"/>
          <p14:tracePt t="33212" x="3816350" y="4133850"/>
          <p14:tracePt t="33220" x="3832225" y="4006850"/>
          <p14:tracePt t="33228" x="3863975" y="3927475"/>
          <p14:tracePt t="33236" x="3863975" y="3784600"/>
          <p14:tracePt t="33245" x="3879850" y="3706813"/>
          <p14:tracePt t="33252" x="3879850" y="3611563"/>
          <p14:tracePt t="33262" x="3879850" y="3563938"/>
          <p14:tracePt t="33270" x="3879850" y="3516313"/>
          <p14:tracePt t="33278" x="3879850" y="3452813"/>
          <p14:tracePt t="33288" x="3879850" y="3341688"/>
          <p14:tracePt t="33294" x="3863975" y="3294063"/>
          <p14:tracePt t="33303" x="3848100" y="3230563"/>
          <p14:tracePt t="33310" x="3832225" y="3167063"/>
          <p14:tracePt t="33319" x="3816350" y="3119438"/>
          <p14:tracePt t="33329" x="3800475" y="3087688"/>
          <p14:tracePt t="33336" x="3784600" y="3041650"/>
          <p14:tracePt t="33345" x="3768725" y="3025775"/>
          <p14:tracePt t="33353" x="3736975" y="2978150"/>
          <p14:tracePt t="33361" x="3721100" y="2946400"/>
          <p14:tracePt t="33368" x="3657600" y="2914650"/>
          <p14:tracePt t="33376" x="3625850" y="2882900"/>
          <p14:tracePt t="33385" x="3609975" y="2867025"/>
          <p14:tracePt t="33393" x="3562350" y="2851150"/>
          <p14:tracePt t="33403" x="3514725" y="2835275"/>
          <p14:tracePt t="33410" x="3467100" y="2819400"/>
          <p14:tracePt t="33418" x="3435350" y="2819400"/>
          <p14:tracePt t="33427" x="3387725" y="2803525"/>
          <p14:tracePt t="33434" x="3355975" y="2787650"/>
          <p14:tracePt t="33444" x="3309938" y="2771775"/>
          <p14:tracePt t="33451" x="3230563" y="2771775"/>
          <p14:tracePt t="33460" x="3182938" y="2771775"/>
          <p14:tracePt t="33468" x="3151188" y="2755900"/>
          <p14:tracePt t="33476" x="3135313" y="2755900"/>
          <p14:tracePt t="33485" x="3087688" y="2755900"/>
          <p14:tracePt t="33492" x="3071813" y="2755900"/>
          <p14:tracePt t="33500" x="3055938" y="2740025"/>
          <p14:tracePt t="33508" x="3040063" y="2740025"/>
          <p14:tracePt t="33516" x="3024188" y="2740025"/>
          <p14:tracePt t="33524" x="3008313" y="2740025"/>
          <p14:tracePt t="33533" x="2992438" y="2740025"/>
          <p14:tracePt t="33540" x="2976563" y="2740025"/>
          <p14:tracePt t="33548" x="2960688" y="2755900"/>
          <p14:tracePt t="33556" x="2928938" y="2771775"/>
          <p14:tracePt t="33566" x="2913063" y="2787650"/>
          <p14:tracePt t="33577" x="2865438" y="2819400"/>
          <p14:tracePt t="33588" x="2865438" y="2835275"/>
          <p14:tracePt t="33593" x="2817813" y="2867025"/>
          <p14:tracePt t="33602" x="2801938" y="2914650"/>
          <p14:tracePt t="33608" x="2754313" y="2946400"/>
          <p14:tracePt t="33617" x="2724150" y="2978150"/>
          <p14:tracePt t="33625" x="2644775" y="3041650"/>
          <p14:tracePt t="33632" x="2581275" y="3103563"/>
          <p14:tracePt t="33641" x="2549525" y="3135313"/>
          <p14:tracePt t="33646" x="2517775" y="3182938"/>
          <p14:tracePt t="33654" x="2501900" y="3182938"/>
          <p14:tracePt t="33663" x="2470150" y="3214688"/>
          <p14:tracePt t="33671" x="2438400" y="3230563"/>
          <p14:tracePt t="33679" x="2438400" y="3262313"/>
          <p14:tracePt t="33686" x="2422525" y="3278188"/>
          <p14:tracePt t="33694" x="2406650" y="3294063"/>
          <p14:tracePt t="33702" x="2406650" y="3309938"/>
          <p14:tracePt t="33709" x="2406650" y="3325813"/>
          <p14:tracePt t="33716" x="2390775" y="3357563"/>
          <p14:tracePt t="33733" x="2374900" y="3389313"/>
          <p14:tracePt t="33740" x="2374900" y="3405188"/>
          <p14:tracePt t="33749" x="2374900" y="3436938"/>
          <p14:tracePt t="33756" x="2374900" y="3452813"/>
          <p14:tracePt t="33764" x="2374900" y="3468688"/>
          <p14:tracePt t="33772" x="2374900" y="3500438"/>
          <p14:tracePt t="33780" x="2374900" y="3516313"/>
          <p14:tracePt t="33787" x="2374900" y="3563938"/>
          <p14:tracePt t="33794" x="2374900" y="3595688"/>
          <p14:tracePt t="33802" x="2390775" y="3643313"/>
          <p14:tracePt t="33810" x="2406650" y="3643313"/>
          <p14:tracePt t="33820" x="2406650" y="3675063"/>
          <p14:tracePt t="33827" x="2438400" y="3722688"/>
          <p14:tracePt t="33835" x="2470150" y="3770313"/>
          <p14:tracePt t="33842" x="2486025" y="3800475"/>
          <p14:tracePt t="33850" x="2517775" y="3848100"/>
          <p14:tracePt t="33859" x="2565400" y="3879850"/>
          <p14:tracePt t="33869" x="2565400" y="3895725"/>
          <p14:tracePt t="33877" x="2613025" y="3927475"/>
          <p14:tracePt t="33880" x="2676525" y="3975100"/>
          <p14:tracePt t="33888" x="2724150" y="4006850"/>
          <p14:tracePt t="33897" x="2754313" y="4022725"/>
          <p14:tracePt t="33904" x="2801938" y="4038600"/>
          <p14:tracePt t="33912" x="2833688" y="4038600"/>
          <p14:tracePt t="33921" x="2897188" y="4054475"/>
          <p14:tracePt t="33928" x="2913063" y="4054475"/>
          <p14:tracePt t="33934" x="2992438" y="4054475"/>
          <p14:tracePt t="33943" x="3040063" y="4054475"/>
          <p14:tracePt t="33950" x="3087688" y="4054475"/>
          <p14:tracePt t="33959" x="3167063" y="4038600"/>
          <p14:tracePt t="33966" x="3214688" y="4038600"/>
          <p14:tracePt t="33976" x="3262313" y="4022725"/>
          <p14:tracePt t="33983" x="3341688" y="3990975"/>
          <p14:tracePt t="33990" x="3403600" y="3959225"/>
          <p14:tracePt t="33996" x="3435350" y="3943350"/>
          <p14:tracePt t="34005" x="3467100" y="3927475"/>
          <p14:tracePt t="34013" x="3530600" y="3879850"/>
          <p14:tracePt t="34021" x="3546475" y="3879850"/>
          <p14:tracePt t="34028" x="3562350" y="3863975"/>
          <p14:tracePt t="34036" x="3578225" y="3848100"/>
          <p14:tracePt t="34053" x="3578225" y="3816350"/>
          <p14:tracePt t="34071" x="3594100" y="3800475"/>
          <p14:tracePt t="34075" x="3594100" y="3784600"/>
          <p14:tracePt t="34082" x="3609975" y="3738563"/>
          <p14:tracePt t="34092" x="3609975" y="3722688"/>
          <p14:tracePt t="34098" x="3609975" y="3675063"/>
          <p14:tracePt t="34106" x="3609975" y="3627438"/>
          <p14:tracePt t="34114" x="3609975" y="3579813"/>
          <p14:tracePt t="34123" x="3609975" y="3516313"/>
          <p14:tracePt t="34131" x="3609975" y="3452813"/>
          <p14:tracePt t="34138" x="3594100" y="3389313"/>
          <p14:tracePt t="34145" x="3594100" y="3373438"/>
          <p14:tracePt t="34153" x="3562350" y="3309938"/>
          <p14:tracePt t="34160" x="3546475" y="3294063"/>
          <p14:tracePt t="34169" x="3530600" y="3246438"/>
          <p14:tracePt t="34176" x="3514725" y="3214688"/>
          <p14:tracePt t="34184" x="3498850" y="3214688"/>
          <p14:tracePt t="34200" x="3482975" y="3182938"/>
          <p14:tracePt t="34216" x="3467100" y="3167063"/>
          <p14:tracePt t="34222" x="3451225" y="3151188"/>
          <p14:tracePt t="34231" x="3435350" y="3119438"/>
          <p14:tracePt t="34239" x="3403600" y="3103563"/>
          <p14:tracePt t="34247" x="3371850" y="3087688"/>
          <p14:tracePt t="34254" x="3341688" y="3057525"/>
          <p14:tracePt t="34262" x="3325813" y="3041650"/>
          <p14:tracePt t="34270" x="3294063" y="3025775"/>
          <p14:tracePt t="34278" x="3278188" y="3025775"/>
          <p14:tracePt t="34284" x="3262313" y="2994025"/>
          <p14:tracePt t="34292" x="3230563" y="2994025"/>
          <p14:tracePt t="34300" x="3214688" y="2978150"/>
          <p14:tracePt t="34308" x="3167063" y="2962275"/>
          <p14:tracePt t="34316" x="3151188" y="2946400"/>
          <p14:tracePt t="34324" x="3103563" y="2946400"/>
          <p14:tracePt t="34340" x="3071813" y="2946400"/>
          <p14:tracePt t="34348" x="3040063" y="2946400"/>
          <p14:tracePt t="34354" x="3024188" y="2946400"/>
          <p14:tracePt t="34362" x="2992438" y="2946400"/>
          <p14:tracePt t="34371" x="2960688" y="2946400"/>
          <p14:tracePt t="34378" x="2944813" y="2946400"/>
          <p14:tracePt t="34387" x="2913063" y="2946400"/>
          <p14:tracePt t="34394" x="2897188" y="2946400"/>
          <p14:tracePt t="34410" x="2881313" y="2946400"/>
          <p14:tracePt t="34431" x="2865438" y="2946400"/>
          <p14:tracePt t="34438" x="2849563" y="2946400"/>
          <p14:tracePt t="34459" x="2833688" y="2962275"/>
          <p14:tracePt t="34466" x="2817813" y="2962275"/>
          <p14:tracePt t="34475" x="2817813" y="2978150"/>
          <p14:tracePt t="34491" x="2801938" y="2978150"/>
          <p14:tracePt t="34498" x="2786063" y="2994025"/>
          <p14:tracePt t="34514" x="2770188" y="3009900"/>
          <p14:tracePt t="34520" x="2754313" y="3009900"/>
          <p14:tracePt t="34528" x="2754313" y="3025775"/>
          <p14:tracePt t="34536" x="2740025" y="3041650"/>
          <p14:tracePt t="34557" x="2724150" y="3041650"/>
          <p14:tracePt t="34638" x="2708275" y="3041650"/>
          <p14:tracePt t="34702" x="2708275" y="3025775"/>
          <p14:tracePt t="34712" x="2692400" y="3025775"/>
          <p14:tracePt t="34718" x="2692400" y="3009900"/>
          <p14:tracePt t="34730" x="2692400" y="2994025"/>
          <p14:tracePt t="34750" x="2692400" y="2978150"/>
          <p14:tracePt t="34756" x="2692400" y="2962275"/>
          <p14:tracePt t="34765" x="2692400" y="2946400"/>
          <p14:tracePt t="34773" x="2676525" y="2930525"/>
          <p14:tracePt t="34780" x="2676525" y="2914650"/>
          <p14:tracePt t="34789" x="2676525" y="2898775"/>
          <p14:tracePt t="34796" x="2676525" y="2882900"/>
          <p14:tracePt t="34804" x="2660650" y="2867025"/>
          <p14:tracePt t="34813" x="2644775" y="2851150"/>
          <p14:tracePt t="34822" x="2644775" y="2835275"/>
          <p14:tracePt t="34831" x="2597150" y="2787650"/>
          <p14:tracePt t="34842" x="2565400" y="2755900"/>
          <p14:tracePt t="34850" x="2533650" y="2740025"/>
          <p14:tracePt t="34858" x="2517775" y="2708275"/>
          <p14:tracePt t="34866" x="2501900" y="2708275"/>
          <p14:tracePt t="34882" x="2470150" y="2692400"/>
          <p14:tracePt t="34891" x="2454275" y="2692400"/>
          <p14:tracePt t="34896" x="2438400" y="2692400"/>
          <p14:tracePt t="34904" x="2422525" y="2692400"/>
          <p14:tracePt t="34920" x="2406650" y="2692400"/>
          <p14:tracePt t="34929" x="2390775" y="2724150"/>
          <p14:tracePt t="34936" x="2374900" y="2740025"/>
          <p14:tracePt t="34945" x="2359025" y="2755900"/>
          <p14:tracePt t="34952" x="2343150" y="2771775"/>
          <p14:tracePt t="34960" x="2327275" y="2787650"/>
          <p14:tracePt t="34966" x="2311400" y="2803525"/>
          <p14:tracePt t="34974" x="2295525" y="2835275"/>
          <p14:tracePt t="34983" x="2263775" y="2851150"/>
          <p14:tracePt t="34992" x="2247900" y="2882900"/>
          <p14:tracePt t="35007" x="2247900" y="2914650"/>
          <p14:tracePt t="35022" x="2232025" y="2946400"/>
          <p14:tracePt t="35037" x="2232025" y="2978150"/>
          <p14:tracePt t="35054" x="2232025" y="3009900"/>
          <p14:tracePt t="35060" x="2232025" y="3025775"/>
          <p14:tracePt t="35069" x="2232025" y="3057525"/>
          <p14:tracePt t="35076" x="2247900" y="3087688"/>
          <p14:tracePt t="35084" x="2263775" y="3135313"/>
          <p14:tracePt t="35093" x="2263775" y="3167063"/>
          <p14:tracePt t="35100" x="2295525" y="3214688"/>
          <p14:tracePt t="35106" x="2327275" y="3262313"/>
          <p14:tracePt t="35114" x="2343150" y="3309938"/>
          <p14:tracePt t="35122" x="2374900" y="3341688"/>
          <p14:tracePt t="35131" x="2390775" y="3373438"/>
          <p14:tracePt t="35139" x="2422525" y="3389313"/>
          <p14:tracePt t="35146" x="2422525" y="3421063"/>
          <p14:tracePt t="35154" x="2454275" y="3436938"/>
          <p14:tracePt t="35163" x="2470150" y="3436938"/>
          <p14:tracePt t="35171" x="2486025" y="3452813"/>
          <p14:tracePt t="35176" x="2501900" y="3452813"/>
          <p14:tracePt t="35184" x="2501900" y="3468688"/>
          <p14:tracePt t="35193" x="2533650" y="3468688"/>
          <p14:tracePt t="35208" x="2565400" y="3468688"/>
          <p14:tracePt t="35216" x="2581275" y="3468688"/>
          <p14:tracePt t="35224" x="2613025" y="3468688"/>
          <p14:tracePt t="35246" x="2628900" y="3468688"/>
          <p14:tracePt t="35254" x="2644775" y="3452813"/>
          <p14:tracePt t="35271" x="2644775" y="3436938"/>
          <p14:tracePt t="35278" x="2644775" y="3421063"/>
          <p14:tracePt t="35298" x="2644775" y="3405188"/>
          <p14:tracePt t="35315" x="2644775" y="3389313"/>
          <p14:tracePt t="35322" x="2644775" y="3373438"/>
          <p14:tracePt t="35333" x="2644775" y="3357563"/>
          <p14:tracePt t="35338" x="2644775" y="3341688"/>
          <p14:tracePt t="35355" x="2644775" y="3325813"/>
          <p14:tracePt t="35372" x="2644775" y="3309938"/>
          <p14:tracePt t="35398" x="2644775" y="3294063"/>
          <p14:tracePt t="35406" x="2644775" y="3278188"/>
          <p14:tracePt t="35414" x="2628900" y="3278188"/>
          <p14:tracePt t="35422" x="2628900" y="3262313"/>
          <p14:tracePt t="35430" x="2628900" y="3246438"/>
          <p14:tracePt t="35438" x="2613025" y="3230563"/>
          <p14:tracePt t="35446" x="2597150" y="3214688"/>
          <p14:tracePt t="35454" x="2597150" y="3198813"/>
          <p14:tracePt t="35463" x="2581275" y="3182938"/>
          <p14:tracePt t="35468" x="2565400" y="3167063"/>
          <p14:tracePt t="35477" x="2565400" y="3151188"/>
          <p14:tracePt t="35500" x="2549525" y="3135313"/>
          <p14:tracePt t="35509" x="2549525" y="3119438"/>
          <p14:tracePt t="35516" x="2533650" y="3119438"/>
          <p14:tracePt t="35524" x="2533650" y="3103563"/>
          <p14:tracePt t="35532" x="2533650" y="3087688"/>
          <p14:tracePt t="35558" x="2517775" y="3073400"/>
          <p14:tracePt t="35578" x="2517775" y="3057525"/>
          <p14:tracePt t="35587" x="2501900" y="3057525"/>
          <p14:tracePt t="35622" x="2501900" y="3041650"/>
          <p14:tracePt t="35642" x="2486025" y="3041650"/>
          <p14:tracePt t="35652" x="2470150" y="3041650"/>
          <p14:tracePt t="35659" x="2454275" y="3041650"/>
          <p14:tracePt t="35664" x="2438400" y="3041650"/>
          <p14:tracePt t="35672" x="2422525" y="3041650"/>
          <p14:tracePt t="35681" x="2390775" y="3057525"/>
          <p14:tracePt t="35692" x="2359025" y="3087688"/>
          <p14:tracePt t="35700" x="2327275" y="3103563"/>
          <p14:tracePt t="35710" x="2311400" y="3135313"/>
          <p14:tracePt t="35718" x="2279650" y="3151188"/>
          <p14:tracePt t="35727" x="2263775" y="3182938"/>
          <p14:tracePt t="35735" x="2247900" y="3214688"/>
          <p14:tracePt t="35743" x="2232025" y="3214688"/>
          <p14:tracePt t="35750" x="2232025" y="3230563"/>
          <p14:tracePt t="35766" x="2232025" y="3246438"/>
          <p14:tracePt t="35775" x="2232025" y="3262313"/>
          <p14:tracePt t="35791" x="2232025" y="3294063"/>
          <p14:tracePt t="35798" x="2232025" y="3309938"/>
          <p14:tracePt t="35806" x="2232025" y="3341688"/>
          <p14:tracePt t="35816" x="2232025" y="3373438"/>
          <p14:tracePt t="35824" x="2232025" y="3405188"/>
          <p14:tracePt t="35833" x="2232025" y="3436938"/>
          <p14:tracePt t="35840" x="2247900" y="3468688"/>
          <p14:tracePt t="35848" x="2263775" y="3500438"/>
          <p14:tracePt t="35856" x="2263775" y="3516313"/>
          <p14:tracePt t="35864" x="2279650" y="3532188"/>
          <p14:tracePt t="35874" x="2295525" y="3548063"/>
          <p14:tracePt t="35888" x="2327275" y="3563938"/>
          <p14:tracePt t="35897" x="2327275" y="3579813"/>
          <p14:tracePt t="35905" x="2343150" y="3579813"/>
          <p14:tracePt t="35913" x="2359025" y="3579813"/>
          <p14:tracePt t="35923" x="2390775" y="3595688"/>
          <p14:tracePt t="35931" x="2406650" y="3595688"/>
          <p14:tracePt t="35938" x="2470150" y="3595688"/>
          <p14:tracePt t="35946" x="2486025" y="3595688"/>
          <p14:tracePt t="35954" x="2533650" y="3595688"/>
          <p14:tracePt t="35963" x="2581275" y="3595688"/>
          <p14:tracePt t="35970" x="2597150" y="3595688"/>
          <p14:tracePt t="35980" x="2676525" y="3595688"/>
          <p14:tracePt t="35988" x="2692400" y="3595688"/>
          <p14:tracePt t="35997" x="2724150" y="3595688"/>
          <p14:tracePt t="36013" x="2740025" y="3579813"/>
          <p14:tracePt t="36020" x="2754313" y="3579813"/>
          <p14:tracePt t="36028" x="2754313" y="3563938"/>
          <p14:tracePt t="36037" x="2770188" y="3548063"/>
          <p14:tracePt t="36047" x="2786063" y="3516313"/>
          <p14:tracePt t="36054" x="2801938" y="3500438"/>
          <p14:tracePt t="36062" x="2801938" y="3468688"/>
          <p14:tracePt t="36070" x="2801938" y="3452813"/>
          <p14:tracePt t="36079" x="2817813" y="3421063"/>
          <p14:tracePt t="36086" x="2817813" y="3373438"/>
          <p14:tracePt t="36094" x="2817813" y="3341688"/>
          <p14:tracePt t="36102" x="2817813" y="3309938"/>
          <p14:tracePt t="36111" x="2817813" y="3278188"/>
          <p14:tracePt t="36120" x="2817813" y="3262313"/>
          <p14:tracePt t="36128" x="2817813" y="3230563"/>
          <p14:tracePt t="36138" x="2801938" y="3214688"/>
          <p14:tracePt t="36144" x="2801938" y="3182938"/>
          <p14:tracePt t="36153" x="2786063" y="3182938"/>
          <p14:tracePt t="36160" x="2786063" y="3167063"/>
          <p14:tracePt t="36169" x="2786063" y="3151188"/>
          <p14:tracePt t="36176" x="2770188" y="3151188"/>
          <p14:tracePt t="36185" x="2770188" y="3135313"/>
          <p14:tracePt t="36193" x="2754313" y="3135313"/>
          <p14:tracePt t="36208" x="2754313" y="3119438"/>
          <p14:tracePt t="36219" x="2740025" y="3103563"/>
          <p14:tracePt t="36224" x="2724150" y="3103563"/>
          <p14:tracePt t="36232" x="2724150" y="3087688"/>
          <p14:tracePt t="36250" x="2708275" y="3073400"/>
          <p14:tracePt t="36259" x="2692400" y="3073400"/>
          <p14:tracePt t="36267" x="2676525" y="3073400"/>
          <p14:tracePt t="36277" x="2660650" y="3057525"/>
          <p14:tracePt t="36284" x="2660650" y="3041650"/>
          <p14:tracePt t="36291" x="2644775" y="3041650"/>
          <p14:tracePt t="36299" x="2628900" y="3041650"/>
          <p14:tracePt t="36307" x="2613025" y="3041650"/>
          <p14:tracePt t="36315" x="2597150" y="3041650"/>
          <p14:tracePt t="36336" x="2581275" y="3041650"/>
          <p14:tracePt t="36364" x="2565400" y="3041650"/>
          <p14:tracePt t="36381" x="2549525" y="3041650"/>
          <p14:tracePt t="36408" x="2533650" y="3041650"/>
          <p14:tracePt t="36433" x="2517775" y="3041650"/>
          <p14:tracePt t="36438" x="2517775" y="3057525"/>
          <p14:tracePt t="36463" x="2501900" y="3073400"/>
          <p14:tracePt t="36470" x="2486025" y="3087688"/>
          <p14:tracePt t="36502" x="2486025" y="3103563"/>
          <p14:tracePt t="36511" x="2470150" y="3103563"/>
          <p14:tracePt t="36522" x="2470150" y="3119438"/>
          <p14:tracePt t="36858" x="2470150" y="3135313"/>
          <p14:tracePt t="36875" x="2470150" y="3151188"/>
          <p14:tracePt t="36882" x="2486025" y="3167063"/>
          <p14:tracePt t="36890" x="2501900" y="3214688"/>
          <p14:tracePt t="36898" x="2501900" y="3230563"/>
          <p14:tracePt t="36906" x="2517775" y="3262313"/>
          <p14:tracePt t="36914" x="2549525" y="3278188"/>
          <p14:tracePt t="36924" x="2549525" y="3294063"/>
          <p14:tracePt t="36941" x="2549525" y="3309938"/>
          <p14:tracePt t="36956" x="2565400" y="3309938"/>
          <p14:tracePt t="36981" x="2565400" y="3325813"/>
          <p14:tracePt t="36996" x="2565400" y="3341688"/>
          <p14:tracePt t="37016" x="2581275" y="3341688"/>
          <p14:tracePt t="37023" x="2581275" y="3357563"/>
          <p14:tracePt t="37030" x="2581275" y="3373438"/>
          <p14:tracePt t="37038" x="2597150" y="3373438"/>
          <p14:tracePt t="37054" x="2597150" y="3389313"/>
          <p14:tracePt t="37062" x="2597150" y="3405188"/>
          <p14:tracePt t="37074" x="2613025" y="3405188"/>
          <p14:tracePt t="37094" x="2628900" y="3405188"/>
          <p14:tracePt t="37192" x="2628900" y="3421063"/>
          <p14:tracePt t="37220" x="2644775" y="3421063"/>
          <p14:tracePt t="37262" x="2644775" y="3436938"/>
          <p14:tracePt t="37834" x="2644775" y="3421063"/>
          <p14:tracePt t="37842" x="2644775" y="3389313"/>
          <p14:tracePt t="37851" x="2644775" y="3373438"/>
          <p14:tracePt t="37858" x="2644775" y="3341688"/>
          <p14:tracePt t="37867" x="2644775" y="3309938"/>
          <p14:tracePt t="37875" x="2644775" y="3262313"/>
          <p14:tracePt t="37882" x="2644775" y="3230563"/>
          <p14:tracePt t="37890" x="2628900" y="3198813"/>
          <p14:tracePt t="37898" x="2628900" y="3182938"/>
          <p14:tracePt t="37907" x="2628900" y="3151188"/>
          <p14:tracePt t="37932" x="2628900" y="3135313"/>
          <p14:tracePt t="37985" x="2644775" y="3119438"/>
          <p14:tracePt t="38008" x="2644775" y="3103563"/>
          <p14:tracePt t="38034" x="2644775" y="3087688"/>
          <p14:tracePt t="38044" x="2644775" y="3073400"/>
          <p14:tracePt t="38062" x="2644775" y="3057525"/>
          <p14:tracePt t="38066" x="2644775" y="3041650"/>
          <p14:tracePt t="38083" x="2644775" y="3025775"/>
          <p14:tracePt t="38150" x="2628900" y="3025775"/>
          <p14:tracePt t="38158" x="2613025" y="3057525"/>
          <p14:tracePt t="38166" x="2581275" y="3073400"/>
          <p14:tracePt t="38173" x="2533650" y="3119438"/>
          <p14:tracePt t="38181" x="2517775" y="3135313"/>
          <p14:tracePt t="38188" x="2501900" y="3167063"/>
          <p14:tracePt t="38196" x="2470150" y="3214688"/>
          <p14:tracePt t="38204" x="2470150" y="3246438"/>
          <p14:tracePt t="38213" x="2470150" y="3278188"/>
          <p14:tracePt t="38221" x="2454275" y="3309938"/>
          <p14:tracePt t="38228" x="2454275" y="3341688"/>
          <p14:tracePt t="38236" x="2454275" y="3357563"/>
          <p14:tracePt t="38245" x="2454275" y="3373438"/>
          <p14:tracePt t="38250" x="2454275" y="3405188"/>
          <p14:tracePt t="38258" x="2454275" y="3421063"/>
          <p14:tracePt t="38266" x="2454275" y="3452813"/>
          <p14:tracePt t="38283" x="2454275" y="3484563"/>
          <p14:tracePt t="38306" x="2486025" y="3516313"/>
          <p14:tracePt t="38312" x="2517775" y="3532188"/>
          <p14:tracePt t="38321" x="2533650" y="3532188"/>
          <p14:tracePt t="38328" x="2549525" y="3532188"/>
          <p14:tracePt t="38337" x="2565400" y="3532188"/>
          <p14:tracePt t="38344" x="2613025" y="3532188"/>
          <p14:tracePt t="38353" x="2644775" y="3532188"/>
          <p14:tracePt t="38361" x="2676525" y="3516313"/>
          <p14:tracePt t="38368" x="2708275" y="3500438"/>
          <p14:tracePt t="38376" x="2724150" y="3484563"/>
          <p14:tracePt t="38385" x="2740025" y="3484563"/>
          <p14:tracePt t="38390" x="2754313" y="3452813"/>
          <p14:tracePt t="38398" x="2770188" y="3452813"/>
          <p14:tracePt t="38418" x="2770188" y="3436938"/>
          <p14:tracePt t="38454" x="2770188" y="3421063"/>
          <p14:tracePt t="38580" x="2754313" y="3421063"/>
          <p14:tracePt t="38608" x="2740025" y="3421063"/>
          <p14:tracePt t="38670" x="2724150" y="3421063"/>
          <p14:tracePt t="38690" x="2724150" y="3405188"/>
          <p14:tracePt t="38702" x="2708275" y="3389313"/>
          <p14:tracePt t="38719" x="2708275" y="3373438"/>
          <p14:tracePt t="38726" x="2708275" y="3357563"/>
          <p14:tracePt t="38735" x="2708275" y="3341688"/>
          <p14:tracePt t="38743" x="2708275" y="3325813"/>
          <p14:tracePt t="38761" x="2692400" y="3325813"/>
          <p14:tracePt t="38768" x="2692400" y="3309938"/>
          <p14:tracePt t="38786" x="2692400" y="3294063"/>
          <p14:tracePt t="38940" x="2708275" y="3294063"/>
          <p14:tracePt t="38948" x="2740025" y="3294063"/>
          <p14:tracePt t="38958" x="2786063" y="3278188"/>
          <p14:tracePt t="38965" x="2833688" y="3262313"/>
          <p14:tracePt t="38972" x="2960688" y="3262313"/>
          <p14:tracePt t="38981" x="2992438" y="3262313"/>
          <p14:tracePt t="38990" x="3071813" y="3262313"/>
          <p14:tracePt t="38999" x="3119438" y="3246438"/>
          <p14:tracePt t="39007" x="3167063" y="3230563"/>
          <p14:tracePt t="39014" x="3182938" y="3230563"/>
          <p14:tracePt t="39022" x="3198813" y="3230563"/>
          <p14:tracePt t="39050" x="3198813" y="3214688"/>
          <p14:tracePt t="39080" x="3198813" y="3198813"/>
          <p14:tracePt t="39089" x="3214688" y="3198813"/>
          <p14:tracePt t="39104" x="3230563" y="3182938"/>
          <p14:tracePt t="39128" x="3246438" y="3182938"/>
          <p14:tracePt t="39137" x="3262313" y="3182938"/>
          <p14:tracePt t="39142" x="3262313" y="3167063"/>
          <p14:tracePt t="39162" x="3278188" y="3167063"/>
          <p14:tracePt t="39172" x="3278188" y="3151188"/>
          <p14:tracePt t="39188" x="3294063" y="3151188"/>
          <p14:tracePt t="39204" x="3309938" y="3135313"/>
          <p14:tracePt t="39212" x="3325813" y="3135313"/>
          <p14:tracePt t="39221" x="3355975" y="3103563"/>
          <p14:tracePt t="39236" x="3371850" y="3103563"/>
          <p14:tracePt t="39245" x="3403600" y="3087688"/>
          <p14:tracePt t="39252" x="3403600" y="3073400"/>
          <p14:tracePt t="39263" x="3435350" y="3073400"/>
          <p14:tracePt t="39270" x="3435350" y="3057525"/>
          <p14:tracePt t="39278" x="3467100" y="3041650"/>
          <p14:tracePt t="39305" x="3482975" y="3025775"/>
          <p14:tracePt t="39344" x="3482975" y="3009900"/>
          <p14:tracePt t="39414" x="3482975" y="2994025"/>
          <p14:tracePt t="39430" x="3467100" y="2994025"/>
          <p14:tracePt t="39438" x="3451225" y="2994025"/>
          <p14:tracePt t="39446" x="3419475" y="2994025"/>
          <p14:tracePt t="39461" x="3387725" y="3009900"/>
          <p14:tracePt t="39468" x="3341688" y="3041650"/>
          <p14:tracePt t="39478" x="3325813" y="3057525"/>
          <p14:tracePt t="39485" x="3294063" y="3073400"/>
          <p14:tracePt t="39493" x="3278188" y="3103563"/>
          <p14:tracePt t="39501" x="3246438" y="3119438"/>
          <p14:tracePt t="39516" x="3214688" y="3151188"/>
          <p14:tracePt t="39533" x="3198813" y="3167063"/>
          <p14:tracePt t="39538" x="3198813" y="3182938"/>
          <p14:tracePt t="39546" x="3182938" y="3182938"/>
          <p14:tracePt t="39555" x="3182938" y="3198813"/>
          <p14:tracePt t="39570" x="3182938" y="3230563"/>
          <p14:tracePt t="39586" x="3182938" y="3278188"/>
          <p14:tracePt t="39594" x="3182938" y="3294063"/>
          <p14:tracePt t="39603" x="3182938" y="3325813"/>
          <p14:tracePt t="39608" x="3182938" y="3373438"/>
          <p14:tracePt t="39617" x="3198813" y="3405188"/>
          <p14:tracePt t="39625" x="3214688" y="3452813"/>
          <p14:tracePt t="39633" x="3230563" y="3484563"/>
          <p14:tracePt t="39640" x="3262313" y="3516313"/>
          <p14:tracePt t="39648" x="3278188" y="3548063"/>
          <p14:tracePt t="39656" x="3294063" y="3563938"/>
          <p14:tracePt t="39665" x="3309938" y="3595688"/>
          <p14:tracePt t="39673" x="3341688" y="3611563"/>
          <p14:tracePt t="39680" x="3355975" y="3611563"/>
          <p14:tracePt t="39688" x="3403600" y="3611563"/>
          <p14:tracePt t="39696" x="3419475" y="3611563"/>
          <p14:tracePt t="39702" x="3451225" y="3611563"/>
          <p14:tracePt t="39719" x="3482975" y="3595688"/>
          <p14:tracePt t="39726" x="3514725" y="3563938"/>
          <p14:tracePt t="39734" x="3530600" y="3532188"/>
          <p14:tracePt t="39743" x="3562350" y="3500438"/>
          <p14:tracePt t="39749" x="3594100" y="3436938"/>
          <p14:tracePt t="39757" x="3609975" y="3389313"/>
          <p14:tracePt t="39765" x="3625850" y="3373438"/>
          <p14:tracePt t="39773" x="3625850" y="3341688"/>
          <p14:tracePt t="39780" x="3641725" y="3325813"/>
          <p14:tracePt t="39788" x="3641725" y="3309938"/>
          <p14:tracePt t="39805" x="3641725" y="3294063"/>
          <p14:tracePt t="39812" x="3641725" y="3278188"/>
          <p14:tracePt t="39821" x="3641725" y="3262313"/>
          <p14:tracePt t="39826" x="3625850" y="3246438"/>
          <p14:tracePt t="39834" x="3625850" y="3214688"/>
          <p14:tracePt t="39842" x="3609975" y="3182938"/>
          <p14:tracePt t="39850" x="3578225" y="3135313"/>
          <p14:tracePt t="39860" x="3562350" y="3103563"/>
          <p14:tracePt t="39867" x="3514725" y="3073400"/>
          <p14:tracePt t="39874" x="3482975" y="3041650"/>
          <p14:tracePt t="39883" x="3467100" y="3009900"/>
          <p14:tracePt t="39896" x="3403600" y="2978150"/>
          <p14:tracePt t="39904" x="3387725" y="2978150"/>
          <p14:tracePt t="39912" x="3387725" y="2962275"/>
          <p14:tracePt t="39921" x="3371850" y="2962275"/>
          <p14:tracePt t="39928" x="3355975" y="2962275"/>
          <p14:tracePt t="39976" x="3341688" y="2962275"/>
          <p14:tracePt t="40008" x="3325813" y="2978150"/>
          <p14:tracePt t="40015" x="3309938" y="2978150"/>
          <p14:tracePt t="40030" x="3278188" y="3009900"/>
          <p14:tracePt t="40047" x="3262313" y="3009900"/>
          <p14:tracePt t="40054" x="3246438" y="3025775"/>
          <p14:tracePt t="40062" x="3246438" y="3041650"/>
          <p14:tracePt t="40082" x="3246438" y="3057525"/>
          <p14:tracePt t="40090" x="3230563" y="3057525"/>
          <p14:tracePt t="40099" x="3230563" y="3073400"/>
          <p14:tracePt t="40110" x="3214688" y="3073400"/>
          <p14:tracePt t="40119" x="3214688" y="3087688"/>
          <p14:tracePt t="40134" x="3214688" y="3103563"/>
          <p14:tracePt t="40140" x="3214688" y="3119438"/>
          <p14:tracePt t="40148" x="3198813" y="3135313"/>
          <p14:tracePt t="40156" x="3198813" y="3151188"/>
          <p14:tracePt t="40165" x="3198813" y="3182938"/>
          <p14:tracePt t="40172" x="3182938" y="3198813"/>
          <p14:tracePt t="40181" x="3182938" y="3230563"/>
          <p14:tracePt t="40188" x="3182938" y="3246438"/>
          <p14:tracePt t="40196" x="3182938" y="3262313"/>
          <p14:tracePt t="40204" x="3182938" y="3278188"/>
          <p14:tracePt t="40210" x="3182938" y="3325813"/>
          <p14:tracePt t="40218" x="3182938" y="3341688"/>
          <p14:tracePt t="40227" x="3182938" y="3373438"/>
          <p14:tracePt t="40235" x="3182938" y="3389313"/>
          <p14:tracePt t="40243" x="3182938" y="3436938"/>
          <p14:tracePt t="40251" x="3198813" y="3452813"/>
          <p14:tracePt t="40258" x="3198813" y="3484563"/>
          <p14:tracePt t="40267" x="3230563" y="3516313"/>
          <p14:tracePt t="40274" x="3230563" y="3548063"/>
          <p14:tracePt t="40282" x="3246438" y="3563938"/>
          <p14:tracePt t="40288" x="3278188" y="3579813"/>
          <p14:tracePt t="40297" x="3278188" y="3595688"/>
          <p14:tracePt t="40304" x="3309938" y="3611563"/>
          <p14:tracePt t="40312" x="3325813" y="3627438"/>
          <p14:tracePt t="40320" x="3341688" y="3643313"/>
          <p14:tracePt t="40329" x="3355975" y="3643313"/>
          <p14:tracePt t="40344" x="3387725" y="3643313"/>
          <p14:tracePt t="40359" x="3403600" y="3643313"/>
          <p14:tracePt t="40366" x="3419475" y="3643313"/>
          <p14:tracePt t="40375" x="3435350" y="3643313"/>
          <p14:tracePt t="40383" x="3451225" y="3643313"/>
          <p14:tracePt t="40390" x="3467100" y="3643313"/>
          <p14:tracePt t="40399" x="3482975" y="3643313"/>
          <p14:tracePt t="40406" x="3514725" y="3627438"/>
          <p14:tracePt t="40415" x="3530600" y="3611563"/>
          <p14:tracePt t="40423" x="3546475" y="3611563"/>
          <p14:tracePt t="40430" x="3562350" y="3595688"/>
          <p14:tracePt t="40437" x="3562350" y="3579813"/>
          <p14:tracePt t="40445" x="3578225" y="3579813"/>
          <p14:tracePt t="40454" x="3594100" y="3548063"/>
          <p14:tracePt t="40464" x="3609975" y="3516313"/>
          <p14:tracePt t="40473" x="3625850" y="3484563"/>
          <p14:tracePt t="40483" x="3641725" y="3452813"/>
          <p14:tracePt t="40493" x="3657600" y="3405188"/>
          <p14:tracePt t="40506" x="3657600" y="3373438"/>
          <p14:tracePt t="40515" x="3657600" y="3357563"/>
          <p14:tracePt t="40522" x="3673475" y="3325813"/>
          <p14:tracePt t="40531" x="3673475" y="3278188"/>
          <p14:tracePt t="40538" x="3673475" y="3246438"/>
          <p14:tracePt t="40547" x="3657600" y="3198813"/>
          <p14:tracePt t="40555" x="3609975" y="3103563"/>
          <p14:tracePt t="40562" x="3562350" y="3041650"/>
          <p14:tracePt t="40570" x="3530600" y="3009900"/>
          <p14:tracePt t="40577" x="3498850" y="2962275"/>
          <p14:tracePt t="40584" x="3467100" y="2930525"/>
          <p14:tracePt t="40596" x="3403600" y="2882900"/>
          <p14:tracePt t="40605" x="3387725" y="2851150"/>
          <p14:tracePt t="40614" x="3355975" y="2835275"/>
          <p14:tracePt t="40624" x="3325813" y="2819400"/>
          <p14:tracePt t="40631" x="3294063" y="2803525"/>
          <p14:tracePt t="40638" x="3262313" y="2787650"/>
          <p14:tracePt t="40646" x="3230563" y="2787650"/>
          <p14:tracePt t="40654" x="3198813" y="2787650"/>
          <p14:tracePt t="40662" x="3103563" y="2787650"/>
          <p14:tracePt t="40670" x="3055938" y="2787650"/>
          <p14:tracePt t="40681" x="2992438" y="2787650"/>
          <p14:tracePt t="40689" x="2928938" y="2787650"/>
          <p14:tracePt t="40696" x="2817813" y="2819400"/>
          <p14:tracePt t="40704" x="2724150" y="2835275"/>
          <p14:tracePt t="40712" x="2676525" y="2851150"/>
          <p14:tracePt t="40721" x="2565400" y="2867025"/>
          <p14:tracePt t="40728" x="2517775" y="2867025"/>
          <p14:tracePt t="40736" x="2406650" y="2898775"/>
          <p14:tracePt t="40746" x="2343150" y="2898775"/>
          <p14:tracePt t="40754" x="2311400" y="2914650"/>
          <p14:tracePt t="40762" x="2295525" y="2930525"/>
          <p14:tracePt t="40780" x="2279650" y="2946400"/>
          <p14:tracePt t="40788" x="2279650" y="2962275"/>
          <p14:tracePt t="40797" x="2263775" y="2962275"/>
          <p14:tracePt t="40805" x="2263775" y="2994025"/>
          <p14:tracePt t="40813" x="2263775" y="3009900"/>
          <p14:tracePt t="40820" x="2263775" y="3041650"/>
          <p14:tracePt t="40828" x="2263775" y="3057525"/>
          <p14:tracePt t="40836" x="2263775" y="3103563"/>
          <p14:tracePt t="40845" x="2263775" y="3135313"/>
          <p14:tracePt t="40852" x="2263775" y="3198813"/>
          <p14:tracePt t="40858" x="2263775" y="3230563"/>
          <p14:tracePt t="40874" x="2279650" y="3389313"/>
          <p14:tracePt t="40882" x="2295525" y="3405188"/>
          <p14:tracePt t="40890" x="2359025" y="3500438"/>
          <p14:tracePt t="40898" x="2390775" y="3532188"/>
          <p14:tracePt t="40907" x="2470150" y="3627438"/>
          <p14:tracePt t="40915" x="2533650" y="3690938"/>
          <p14:tracePt t="40922" x="2628900" y="3770313"/>
          <p14:tracePt t="40929" x="2708275" y="3816350"/>
          <p14:tracePt t="40936" x="2786063" y="3848100"/>
          <p14:tracePt t="40945" x="2833688" y="3863975"/>
          <p14:tracePt t="40954" x="2960688" y="3895725"/>
          <p14:tracePt t="40964" x="3040063" y="3927475"/>
          <p14:tracePt t="40972" x="3167063" y="3959225"/>
          <p14:tracePt t="40982" x="3278188" y="3975100"/>
          <p14:tracePt t="40984" x="3387725" y="4006850"/>
          <p14:tracePt t="40992" x="3514725" y="4038600"/>
          <p14:tracePt t="40998" x="3578225" y="4038600"/>
          <p14:tracePt t="41008" x="3641725" y="4038600"/>
          <p14:tracePt t="41014" x="3768725" y="4070350"/>
          <p14:tracePt t="41022" x="3816350" y="4070350"/>
          <p14:tracePt t="41030" x="3848100" y="4070350"/>
          <p14:tracePt t="41038" x="3879850" y="4070350"/>
          <p14:tracePt t="41047" x="3927475" y="4070350"/>
          <p14:tracePt t="41054" x="3959225" y="4070350"/>
          <p14:tracePt t="41062" x="3973513" y="4070350"/>
          <p14:tracePt t="41070" x="4005263" y="4070350"/>
          <p14:tracePt t="41077" x="4021138" y="4070350"/>
          <p14:tracePt t="41084" x="4021138" y="4054475"/>
          <p14:tracePt t="41092" x="4037013" y="4038600"/>
          <p14:tracePt t="41100" x="4052888" y="4038600"/>
          <p14:tracePt t="41116" x="4068763" y="4022725"/>
          <p14:tracePt t="41132" x="4084638" y="4006850"/>
          <p14:tracePt t="41144" x="4084638" y="3990975"/>
          <p14:tracePt t="41153" x="4100513" y="3959225"/>
          <p14:tracePt t="41161" x="4132263" y="3927475"/>
          <p14:tracePt t="41168" x="4132263" y="3911600"/>
          <p14:tracePt t="41176" x="4148138" y="3895725"/>
          <p14:tracePt t="41184" x="4164013" y="3863975"/>
          <p14:tracePt t="41193" x="4179888" y="3848100"/>
          <p14:tracePt t="41201" x="4195763" y="3816350"/>
          <p14:tracePt t="41213" x="4195763" y="3800475"/>
          <p14:tracePt t="41220" x="4211638" y="3784600"/>
          <p14:tracePt t="41228" x="4211638" y="3770313"/>
          <p14:tracePt t="41258" x="4211638" y="3754438"/>
          <p14:tracePt t="41283" x="4211638" y="3738563"/>
          <p14:tracePt t="41299" x="4211638" y="3722688"/>
          <p14:tracePt t="41306" x="4211638" y="3706813"/>
          <p14:tracePt t="41323" x="4211638" y="3690938"/>
          <p14:tracePt t="41330" x="4211638" y="3675063"/>
          <p14:tracePt t="41339" x="4211638" y="3659188"/>
          <p14:tracePt t="41351" x="4211638" y="3643313"/>
          <p14:tracePt t="41374" x="4211638" y="3627438"/>
          <p14:tracePt t="41394" x="4211638" y="3611563"/>
          <p14:tracePt t="41402" x="4211638" y="3595688"/>
          <p14:tracePt t="41418" x="4195763" y="3579813"/>
          <p14:tracePt t="41425" x="4195763" y="3563938"/>
          <p14:tracePt t="41446" x="4195763" y="3548063"/>
          <p14:tracePt t="41454" x="4179888" y="3532188"/>
          <p14:tracePt t="41463" x="4179888" y="3516313"/>
          <p14:tracePt t="41471" x="4179888" y="3500438"/>
          <p14:tracePt t="41479" x="4164013" y="3500438"/>
          <p14:tracePt t="41492" x="4164013" y="3484563"/>
          <p14:tracePt t="41498" x="4164013" y="3468688"/>
          <p14:tracePt t="41513" x="4164013" y="3452813"/>
          <p14:tracePt t="41522" x="4164013" y="3436938"/>
          <p14:tracePt t="41540" x="4164013" y="3421063"/>
          <p14:tracePt t="41576" x="4148138" y="3421063"/>
          <p14:tracePt t="41604" x="4148138" y="3405188"/>
          <p14:tracePt t="41638" x="4148138" y="3389313"/>
          <p14:tracePt t="41645" x="4132263" y="3389313"/>
          <p14:tracePt t="41660" x="4116388" y="3389313"/>
          <p14:tracePt t="41680" x="4100513" y="3405188"/>
          <p14:tracePt t="41688" x="4084638" y="3405188"/>
          <p14:tracePt t="41706" x="4068763" y="3421063"/>
          <p14:tracePt t="41715" x="4052888" y="3421063"/>
          <p14:tracePt t="41723" x="4052888" y="3436938"/>
          <p14:tracePt t="41730" x="4052888" y="3452813"/>
          <p14:tracePt t="41738" x="4037013" y="3452813"/>
          <p14:tracePt t="41750" x="4037013" y="3468688"/>
          <p14:tracePt t="41758" x="4037013" y="3484563"/>
          <p14:tracePt t="41766" x="4037013" y="3500438"/>
          <p14:tracePt t="41775" x="4021138" y="3532188"/>
          <p14:tracePt t="41783" x="4021138" y="3548063"/>
          <p14:tracePt t="41790" x="4021138" y="3579813"/>
          <p14:tracePt t="41799" x="4021138" y="3627438"/>
          <p14:tracePt t="41807" x="4021138" y="3675063"/>
          <p14:tracePt t="41815" x="4021138" y="3722688"/>
          <p14:tracePt t="41820" x="4005263" y="3770313"/>
          <p14:tracePt t="41828" x="4005263" y="3800475"/>
          <p14:tracePt t="41836" x="4005263" y="3816350"/>
          <p14:tracePt t="41844" x="4005263" y="3848100"/>
          <p14:tracePt t="41853" x="4005263" y="3879850"/>
          <p14:tracePt t="41861" x="4005263" y="3911600"/>
          <p14:tracePt t="41868" x="4005263" y="3927475"/>
          <p14:tracePt t="41876" x="4005263" y="3943350"/>
          <p14:tracePt t="41885" x="4005263" y="3959225"/>
          <p14:tracePt t="41898" x="4021138" y="3975100"/>
          <p14:tracePt t="41906" x="4021138" y="3990975"/>
          <p14:tracePt t="41930" x="4037013" y="4006850"/>
          <p14:tracePt t="41938" x="4037013" y="4022725"/>
          <p14:tracePt t="41946" x="4052888" y="4022725"/>
          <p14:tracePt t="41970" x="4052888" y="4038600"/>
          <p14:tracePt t="42004" x="4068763" y="4038600"/>
          <p14:tracePt t="42017" x="4084638" y="4038600"/>
          <p14:tracePt t="42024" x="4100513" y="4038600"/>
          <p14:tracePt t="42034" x="4132263" y="4038600"/>
          <p14:tracePt t="42041" x="4148138" y="4038600"/>
          <p14:tracePt t="42049" x="4195763" y="4038600"/>
          <p14:tracePt t="42056" x="4227513" y="4022725"/>
          <p14:tracePt t="42064" x="4243388" y="4022725"/>
          <p14:tracePt t="42072" x="4275138" y="4022725"/>
          <p14:tracePt t="42078" x="4306888" y="4006850"/>
          <p14:tracePt t="42086" x="4322763" y="4006850"/>
          <p14:tracePt t="42095" x="4338638" y="3990975"/>
          <p14:tracePt t="42102" x="4354513" y="3990975"/>
          <p14:tracePt t="42110" x="4370388" y="3975100"/>
          <p14:tracePt t="42130" x="4370388" y="3959225"/>
          <p14:tracePt t="42138" x="4386263" y="3959225"/>
          <p14:tracePt t="42152" x="4386263" y="3943350"/>
          <p14:tracePt t="42163" x="4386263" y="3927475"/>
          <p14:tracePt t="42170" x="4386263" y="3895725"/>
          <p14:tracePt t="42179" x="4386263" y="3879850"/>
          <p14:tracePt t="42187" x="4386263" y="3848100"/>
          <p14:tracePt t="42198" x="4386263" y="3800475"/>
          <p14:tracePt t="42207" x="4386263" y="3754438"/>
          <p14:tracePt t="42215" x="4386263" y="3722688"/>
          <p14:tracePt t="42223" x="4370388" y="3690938"/>
          <p14:tracePt t="42230" x="4370388" y="3659188"/>
          <p14:tracePt t="42238" x="4354513" y="3627438"/>
          <p14:tracePt t="42247" x="4338638" y="3611563"/>
          <p14:tracePt t="42252" x="4322763" y="3579813"/>
          <p14:tracePt t="42260" x="4322763" y="3548063"/>
          <p14:tracePt t="42269" x="4291013" y="3532188"/>
          <p14:tracePt t="42277" x="4275138" y="3516313"/>
          <p14:tracePt t="42284" x="4275138" y="3500438"/>
          <p14:tracePt t="42293" x="4259263" y="3484563"/>
          <p14:tracePt t="42306" x="4243388" y="3484563"/>
          <p14:tracePt t="42314" x="4243388" y="3468688"/>
          <p14:tracePt t="42322" x="4227513" y="3452813"/>
          <p14:tracePt t="42335" x="4211638" y="3452813"/>
          <p14:tracePt t="42350" x="4211638" y="3436938"/>
          <p14:tracePt t="42362" x="4195763" y="3436938"/>
          <p14:tracePt t="42379" x="4179888" y="3436938"/>
          <p14:tracePt t="42403" x="4164013" y="3436938"/>
          <p14:tracePt t="42418" x="4148138" y="3436938"/>
          <p14:tracePt t="42435" x="4132263" y="3436938"/>
          <p14:tracePt t="42458" x="4116388" y="3436938"/>
          <p14:tracePt t="42474" x="4100513" y="3436938"/>
          <p14:tracePt t="42514" x="4084638" y="3436938"/>
          <p14:tracePt t="42926" x="4068763" y="3436938"/>
          <p14:tracePt t="42972" x="4052888" y="3436938"/>
          <p14:tracePt t="42986" x="4037013" y="3436938"/>
          <p14:tracePt t="43028" x="4005263" y="3436938"/>
          <p14:tracePt t="43046" x="3989388" y="3436938"/>
          <p14:tracePt t="43064" x="3973513" y="3436938"/>
          <p14:tracePt t="43072" x="3959225" y="3436938"/>
          <p14:tracePt t="43261" x="3959225" y="3452813"/>
          <p14:tracePt t="43284" x="3973513" y="3452813"/>
          <p14:tracePt t="43292" x="3973513" y="3468688"/>
          <p14:tracePt t="43316" x="3989388" y="3468688"/>
          <p14:tracePt t="43325" x="3989388" y="3484563"/>
          <p14:tracePt t="43344" x="3989388" y="3500438"/>
          <p14:tracePt t="43353" x="4005263" y="3500438"/>
          <p14:tracePt t="43746" x="4005263" y="3516313"/>
          <p14:tracePt t="43755" x="3973513" y="3532188"/>
          <p14:tracePt t="43772" x="3959225" y="3548063"/>
          <p14:tracePt t="43778" x="3943350" y="3548063"/>
          <p14:tracePt t="43787" x="3943350" y="3563938"/>
          <p14:tracePt t="43794" x="3927475" y="3563938"/>
          <p14:tracePt t="43822" x="3911600" y="3563938"/>
          <p14:tracePt t="43830" x="3911600" y="3579813"/>
          <p14:tracePt t="43839" x="3895725" y="3579813"/>
          <p14:tracePt t="43851" x="3895725" y="3595688"/>
          <p14:tracePt t="43972" x="3911600" y="3579813"/>
          <p14:tracePt t="43980" x="3911600" y="3548063"/>
          <p14:tracePt t="43986" x="3911600" y="3436938"/>
          <p14:tracePt t="43994" x="3800475" y="3294063"/>
          <p14:tracePt t="44536" x="3832225" y="3325813"/>
          <p14:tracePt t="44546" x="3863975" y="3389313"/>
          <p14:tracePt t="44555" x="3879850" y="3405188"/>
          <p14:tracePt t="44563" x="3879850" y="3452813"/>
          <p14:tracePt t="44570" x="3895725" y="3484563"/>
          <p14:tracePt t="44578" x="3895725" y="3516313"/>
          <p14:tracePt t="44586" x="3895725" y="3548063"/>
          <p14:tracePt t="44594" x="3911600" y="3579813"/>
          <p14:tracePt t="44604" x="3927475" y="3595688"/>
          <p14:tracePt t="44611" x="3973513" y="3643313"/>
          <p14:tracePt t="44618" x="3973513" y="3659188"/>
          <p14:tracePt t="44627" x="4005263" y="3690938"/>
          <p14:tracePt t="44637" x="4021138" y="3722688"/>
          <p14:tracePt t="44645" x="4021138" y="3738563"/>
          <p14:tracePt t="44652" x="4068763" y="3770313"/>
          <p14:tracePt t="44661" x="4100513" y="3784600"/>
          <p14:tracePt t="44668" x="4132263" y="3832225"/>
          <p14:tracePt t="44676" x="4164013" y="3863975"/>
          <p14:tracePt t="44684" x="4227513" y="3927475"/>
          <p14:tracePt t="44694" x="4243388" y="3943350"/>
          <p14:tracePt t="44702" x="4259263" y="3959225"/>
          <p14:tracePt t="44760" x="4275138" y="3959225"/>
          <p14:tracePt t="44769" x="4291013" y="3943350"/>
          <p14:tracePt t="44782" x="4322763" y="3911600"/>
          <p14:tracePt t="44791" x="4338638" y="3895725"/>
          <p14:tracePt t="44798" x="4354513" y="3848100"/>
          <p14:tracePt t="44806" x="4386263" y="3738563"/>
          <p14:tracePt t="44814" x="4449763" y="3643313"/>
          <p14:tracePt t="44823" x="4481513" y="3563938"/>
          <p14:tracePt t="44830" x="4481513" y="3500438"/>
          <p14:tracePt t="44839" x="4481513" y="3468688"/>
          <p14:tracePt t="44847" x="4481513" y="3421063"/>
          <p14:tracePt t="44853" x="4481513" y="3357563"/>
          <p14:tracePt t="44861" x="4481513" y="3309938"/>
          <p14:tracePt t="44868" x="4465638" y="3278188"/>
          <p14:tracePt t="44876" x="4449763" y="3246438"/>
          <p14:tracePt t="44884" x="4418013" y="3214688"/>
          <p14:tracePt t="44892" x="4370388" y="3167063"/>
          <p14:tracePt t="44903" x="4338638" y="3135313"/>
          <p14:tracePt t="44908" x="4322763" y="3135313"/>
          <p14:tracePt t="44916" x="4306888" y="3119438"/>
          <p14:tracePt t="44924" x="4291013" y="3103563"/>
          <p14:tracePt t="44930" x="4259263" y="3103563"/>
          <p14:tracePt t="44938" x="4243388" y="3103563"/>
          <p14:tracePt t="44947" x="4227513" y="3103563"/>
          <p14:tracePt t="44954" x="4211638" y="3103563"/>
          <p14:tracePt t="44964" x="4179888" y="3103563"/>
          <p14:tracePt t="44979" x="4148138" y="3103563"/>
          <p14:tracePt t="44986" x="4132263" y="3119438"/>
          <p14:tracePt t="44995" x="4084638" y="3135313"/>
          <p14:tracePt t="45001" x="4052888" y="3167063"/>
          <p14:tracePt t="45008" x="4005263" y="3198813"/>
          <p14:tracePt t="45016" x="3973513" y="3214688"/>
          <p14:tracePt t="45024" x="3911600" y="3262313"/>
          <p14:tracePt t="45034" x="3879850" y="3309938"/>
          <p14:tracePt t="45042" x="3848100" y="3341688"/>
          <p14:tracePt t="45048" x="3816350" y="3389313"/>
          <p14:tracePt t="45056" x="3768725" y="3452813"/>
          <p14:tracePt t="45064" x="3752850" y="3468688"/>
          <p14:tracePt t="45072" x="3736975" y="3532188"/>
          <p14:tracePt t="45078" x="3705225" y="3563938"/>
          <p14:tracePt t="45086" x="3673475" y="3627438"/>
          <p14:tracePt t="45094" x="3673475" y="3643313"/>
          <p14:tracePt t="45103" x="3657600" y="3706813"/>
          <p14:tracePt t="45111" x="3657600" y="3754438"/>
          <p14:tracePt t="45118" x="3641725" y="3832225"/>
          <p14:tracePt t="45126" x="3641725" y="3879850"/>
          <p14:tracePt t="45134" x="3641725" y="3943350"/>
          <p14:tracePt t="45142" x="3625850" y="4022725"/>
          <p14:tracePt t="45148" x="3625850" y="4117975"/>
          <p14:tracePt t="45156" x="3625850" y="4244975"/>
          <p14:tracePt t="45166" x="3641725" y="4371975"/>
          <p14:tracePt t="45173" x="3673475" y="4497388"/>
          <p14:tracePt t="45180" x="3705225" y="4592638"/>
          <p14:tracePt t="45188" x="3784600" y="4751388"/>
          <p14:tracePt t="45196" x="3848100" y="4862513"/>
          <p14:tracePt t="45204" x="3879850" y="4910138"/>
          <p14:tracePt t="45212" x="3927475" y="4957763"/>
          <p14:tracePt t="45218" x="4005263" y="5021263"/>
          <p14:tracePt t="45226" x="4068763" y="5068888"/>
          <p14:tracePt t="45234" x="4132263" y="5100638"/>
          <p14:tracePt t="45243" x="4259263" y="5132388"/>
          <p14:tracePt t="45250" x="4354513" y="5146675"/>
          <p14:tracePt t="45258" x="4418013" y="5146675"/>
          <p14:tracePt t="45266" x="4497388" y="5146675"/>
          <p14:tracePt t="45275" x="4670425" y="5146675"/>
          <p14:tracePt t="45283" x="4718050" y="5132388"/>
          <p14:tracePt t="45288" x="4892675" y="5084763"/>
          <p14:tracePt t="45297" x="5019675" y="5053013"/>
          <p14:tracePt t="45307" x="5083175" y="5021263"/>
          <p14:tracePt t="45312" x="5208588" y="4957763"/>
          <p14:tracePt t="45320" x="5335588" y="4862513"/>
          <p14:tracePt t="45328" x="5446713" y="4783138"/>
          <p14:tracePt t="45337" x="5494338" y="4719638"/>
          <p14:tracePt t="45345" x="5573713" y="4545013"/>
          <p14:tracePt t="45353" x="5589588" y="4435475"/>
          <p14:tracePt t="45358" x="5605463" y="4276725"/>
          <p14:tracePt t="45366" x="5605463" y="4086225"/>
          <p14:tracePt t="45374" x="5605463" y="3990975"/>
          <p14:tracePt t="45382" x="5541963" y="3784600"/>
          <p14:tracePt t="45390" x="5462588" y="3595688"/>
          <p14:tracePt t="45398" x="5399088" y="3436938"/>
          <p14:tracePt t="45406" x="5319713" y="3309938"/>
          <p14:tracePt t="45414" x="5272088" y="3246438"/>
          <p14:tracePt t="45422" x="5224463" y="3151188"/>
          <p14:tracePt t="45428" x="5178425" y="3087688"/>
          <p14:tracePt t="45436" x="5114925" y="2994025"/>
          <p14:tracePt t="45444" x="5083175" y="2978150"/>
          <p14:tracePt t="45452" x="5035550" y="2930525"/>
          <p14:tracePt t="45460" x="5003800" y="2882900"/>
          <p14:tracePt t="45468" x="4908550" y="2819400"/>
          <p14:tracePt t="45477" x="4876800" y="2787650"/>
          <p14:tracePt t="45485" x="4860925" y="2787650"/>
          <p14:tracePt t="45493" x="4797425" y="2740025"/>
          <p14:tracePt t="45501" x="4749800" y="2724150"/>
          <p14:tracePt t="45506" x="4718050" y="2724150"/>
          <p14:tracePt t="45515" x="4686300" y="2708275"/>
          <p14:tracePt t="45522" x="4654550" y="2708275"/>
          <p14:tracePt t="45530" x="4622800" y="2708275"/>
          <p14:tracePt t="45538" x="4591050" y="2708275"/>
          <p14:tracePt t="45548" x="4560888" y="2708275"/>
          <p14:tracePt t="45555" x="4529138" y="2708275"/>
          <p14:tracePt t="45563" x="4513263" y="2708275"/>
          <p14:tracePt t="45570" x="4497388" y="2708275"/>
          <p14:tracePt t="45576" x="4481513" y="2708275"/>
          <p14:tracePt t="45584" x="4465638" y="2724150"/>
          <p14:tracePt t="45592" x="4433888" y="2740025"/>
          <p14:tracePt t="45601" x="4418013" y="2771775"/>
          <p14:tracePt t="45609" x="4370388" y="2803525"/>
          <p14:tracePt t="45617" x="4354513" y="2835275"/>
          <p14:tracePt t="45624" x="4306888" y="2867025"/>
          <p14:tracePt t="45632" x="4291013" y="2867025"/>
          <p14:tracePt t="45640" x="4259263" y="2914650"/>
          <p14:tracePt t="45647" x="4243388" y="2946400"/>
          <p14:tracePt t="45654" x="4227513" y="2962275"/>
          <p14:tracePt t="45662" x="4211638" y="2994025"/>
          <p14:tracePt t="45670" x="4179888" y="3025775"/>
          <p14:tracePt t="45678" x="4164013" y="3073400"/>
          <p14:tracePt t="45686" x="4132263" y="3135313"/>
          <p14:tracePt t="45695" x="4100513" y="3230563"/>
          <p14:tracePt t="45702" x="4068763" y="3309938"/>
          <p14:tracePt t="45710" x="4037013" y="3389313"/>
          <p14:tracePt t="45716" x="4021138" y="3421063"/>
          <p14:tracePt t="45724" x="3989388" y="3532188"/>
          <p14:tracePt t="45732" x="3973513" y="3579813"/>
          <p14:tracePt t="45741" x="3943350" y="3627438"/>
          <p14:tracePt t="45749" x="3911600" y="3706813"/>
          <p14:tracePt t="45756" x="3895725" y="3754438"/>
          <p14:tracePt t="45764" x="3895725" y="3800475"/>
          <p14:tracePt t="45772" x="3895725" y="3848100"/>
          <p14:tracePt t="45781" x="3895725" y="3895725"/>
          <p14:tracePt t="45786" x="3895725" y="3943350"/>
          <p14:tracePt t="45794" x="3895725" y="3975100"/>
          <p14:tracePt t="45804" x="3911600" y="4006850"/>
          <p14:tracePt t="45812" x="3911600" y="4022725"/>
          <p14:tracePt t="45819" x="3911600" y="4038600"/>
          <p14:tracePt t="45831" x="3927475" y="4038600"/>
          <p14:tracePt t="45838" x="3943350" y="4038600"/>
          <p14:tracePt t="45847" x="3959225" y="4054475"/>
          <p14:tracePt t="45854" x="3973513" y="4070350"/>
          <p14:tracePt t="45864" x="4021138" y="4070350"/>
          <p14:tracePt t="45872" x="4068763" y="4070350"/>
          <p14:tracePt t="45880" x="4148138" y="4070350"/>
          <p14:tracePt t="45888" x="4211638" y="4070350"/>
          <p14:tracePt t="45897" x="4291013" y="4070350"/>
          <p14:tracePt t="45904" x="4370388" y="4070350"/>
          <p14:tracePt t="45912" x="4418013" y="4070350"/>
          <p14:tracePt t="45923" x="4449763" y="4070350"/>
          <p14:tracePt t="45930" x="4497388" y="4054475"/>
          <p14:tracePt t="45939" x="4513263" y="4038600"/>
          <p14:tracePt t="45946" x="4529138" y="4022725"/>
          <p14:tracePt t="45954" x="4545013" y="4006850"/>
          <p14:tracePt t="45962" x="4560888" y="3975100"/>
          <p14:tracePt t="45970" x="4560888" y="3927475"/>
          <p14:tracePt t="45979" x="4560888" y="3879850"/>
          <p14:tracePt t="45988" x="4560888" y="3784600"/>
          <p14:tracePt t="45997" x="4560888" y="3643313"/>
          <p14:tracePt t="46005" x="4560888" y="3579813"/>
          <p14:tracePt t="46012" x="4560888" y="3500438"/>
          <p14:tracePt t="46020" x="4560888" y="3421063"/>
          <p14:tracePt t="46028" x="4560888" y="3405188"/>
          <p14:tracePt t="46036" x="4560888" y="3389313"/>
          <p14:tracePt t="46047" x="4545013" y="3373438"/>
          <p14:tracePt t="46054" x="4529138" y="3341688"/>
          <p14:tracePt t="46071" x="4497388" y="3325813"/>
          <p14:tracePt t="46078" x="4497388" y="3309938"/>
          <p14:tracePt t="46086" x="4465638" y="3309938"/>
          <p14:tracePt t="46094" x="4449763" y="3294063"/>
          <p14:tracePt t="46103" x="4418013" y="3294063"/>
          <p14:tracePt t="46110" x="4402138" y="3278188"/>
          <p14:tracePt t="46118" x="4370388" y="3278188"/>
          <p14:tracePt t="46129" x="4338638" y="3278188"/>
          <p14:tracePt t="46134" x="4306888" y="3278188"/>
          <p14:tracePt t="46142" x="4259263" y="3278188"/>
          <p14:tracePt t="46153" x="4211638" y="3294063"/>
          <p14:tracePt t="46161" x="4179888" y="3309938"/>
          <p14:tracePt t="46169" x="4132263" y="3341688"/>
          <p14:tracePt t="46176" x="4084638" y="3373438"/>
          <p14:tracePt t="46185" x="4037013" y="3405188"/>
          <p14:tracePt t="46192" x="3989388" y="3421063"/>
          <p14:tracePt t="46202" x="3927475" y="3468688"/>
          <p14:tracePt t="46211" x="3879850" y="3500438"/>
          <p14:tracePt t="46218" x="3848100" y="3532188"/>
          <p14:tracePt t="46226" x="3800475" y="3548063"/>
          <p14:tracePt t="46234" x="3784600" y="3579813"/>
          <p14:tracePt t="46243" x="3768725" y="3595688"/>
          <p14:tracePt t="46250" x="3752850" y="3627438"/>
          <p14:tracePt t="46258" x="3736975" y="3643313"/>
          <p14:tracePt t="46276" x="3736975" y="3659188"/>
          <p14:tracePt t="46284" x="3736975" y="3675063"/>
          <p14:tracePt t="46291" x="3736975" y="3690938"/>
          <p14:tracePt t="46302" x="3736975" y="3706813"/>
          <p14:tracePt t="46318" x="3736975" y="3738563"/>
          <p14:tracePt t="46326" x="3736975" y="3770313"/>
          <p14:tracePt t="46334" x="3736975" y="3800475"/>
          <p14:tracePt t="46342" x="3768725" y="3848100"/>
          <p14:tracePt t="46348" x="3784600" y="3863975"/>
          <p14:tracePt t="46356" x="3784600" y="3911600"/>
          <p14:tracePt t="46364" x="3816350" y="3975100"/>
          <p14:tracePt t="46372" x="3848100" y="4006850"/>
          <p14:tracePt t="46380" x="3879850" y="4070350"/>
          <p14:tracePt t="46388" x="3927475" y="4165600"/>
          <p14:tracePt t="46396" x="3943350" y="4213225"/>
          <p14:tracePt t="46404" x="3989388" y="4292600"/>
          <p14:tracePt t="46410" x="4052888" y="4387850"/>
          <p14:tracePt t="46418" x="4068763" y="4435475"/>
          <p14:tracePt t="46426" x="4132263" y="4529138"/>
          <p14:tracePt t="46435" x="4164013" y="4560888"/>
          <p14:tracePt t="46443" x="4211638" y="4608513"/>
          <p14:tracePt t="46451" x="4243388" y="4640263"/>
          <p14:tracePt t="46458" x="4259263" y="4656138"/>
          <p14:tracePt t="46466" x="4275138" y="4672013"/>
          <p14:tracePt t="46474" x="4291013" y="4672013"/>
          <p14:tracePt t="46482" x="4291013" y="4687888"/>
          <p14:tracePt t="46495" x="4306888" y="4687888"/>
          <p14:tracePt t="46514" x="4322763" y="4687888"/>
          <p14:tracePt t="46520" x="4338638" y="4687888"/>
          <p14:tracePt t="46528" x="4370388" y="4687888"/>
          <p14:tracePt t="46536" x="4418013" y="4687888"/>
          <p14:tracePt t="46544" x="4449763" y="4687888"/>
          <p14:tracePt t="46552" x="4497388" y="4687888"/>
          <p14:tracePt t="46561" x="4575175" y="4687888"/>
          <p14:tracePt t="46568" x="4606925" y="4687888"/>
          <p14:tracePt t="46576" x="4686300" y="4687888"/>
          <p14:tracePt t="46584" x="4733925" y="4687888"/>
          <p14:tracePt t="46590" x="4845050" y="4640263"/>
          <p14:tracePt t="46599" x="4924425" y="4624388"/>
          <p14:tracePt t="46606" x="4972050" y="4624388"/>
          <p14:tracePt t="46614" x="5051425" y="4608513"/>
          <p14:tracePt t="46623" x="5114925" y="4576763"/>
          <p14:tracePt t="46631" x="5192713" y="4560888"/>
          <p14:tracePt t="46638" x="5256213" y="4513263"/>
          <p14:tracePt t="46646" x="5287963" y="4481513"/>
          <p14:tracePt t="46655" x="5319713" y="4465638"/>
          <p14:tracePt t="46662" x="5351463" y="4451350"/>
          <p14:tracePt t="46669" x="5399088" y="4403725"/>
          <p14:tracePt t="46677" x="5430838" y="4371975"/>
          <p14:tracePt t="46685" x="5478463" y="4340225"/>
          <p14:tracePt t="46692" x="5494338" y="4292600"/>
          <p14:tracePt t="46701" x="5510213" y="4292600"/>
          <p14:tracePt t="46708" x="5510213" y="4260850"/>
          <p14:tracePt t="46725" x="5526088" y="4229100"/>
          <p14:tracePt t="46733" x="5526088" y="4213225"/>
          <p14:tracePt t="46737" x="5526088" y="4165600"/>
          <p14:tracePt t="46746" x="5526088" y="4133850"/>
          <p14:tracePt t="46755" x="5526088" y="4086225"/>
          <p14:tracePt t="46762" x="5526088" y="4054475"/>
          <p14:tracePt t="46770" x="5526088" y="4038600"/>
          <p14:tracePt t="46779" x="5510213" y="3975100"/>
          <p14:tracePt t="46786" x="5494338" y="3943350"/>
          <p14:tracePt t="46794" x="5478463" y="3895725"/>
          <p14:tracePt t="46802" x="5446713" y="3863975"/>
          <p14:tracePt t="46808" x="5430838" y="3832225"/>
          <p14:tracePt t="46816" x="5414963" y="3800475"/>
          <p14:tracePt t="46825" x="5383213" y="3770313"/>
          <p14:tracePt t="46832" x="5351463" y="3738563"/>
          <p14:tracePt t="46840" x="5351463" y="3722688"/>
          <p14:tracePt t="46848" x="5319713" y="3706813"/>
          <p14:tracePt t="46856" x="5303838" y="3690938"/>
          <p14:tracePt t="46865" x="5287963" y="3675063"/>
          <p14:tracePt t="46872" x="5256213" y="3659188"/>
          <p14:tracePt t="46878" x="5256213" y="3643313"/>
          <p14:tracePt t="46886" x="5240338" y="3643313"/>
          <p14:tracePt t="46894" x="5224463" y="3627438"/>
          <p14:tracePt t="46910" x="5208588" y="3611563"/>
          <p14:tracePt t="46930" x="5192713" y="3611563"/>
          <p14:tracePt t="46963" x="5178425" y="3611563"/>
          <p14:tracePt t="46979" x="5162550" y="3595688"/>
          <p14:tracePt t="46986" x="5146675" y="3595688"/>
          <p14:tracePt t="46994" x="5130800" y="3595688"/>
          <p14:tracePt t="47002" x="5114925" y="3579813"/>
          <p14:tracePt t="47018" x="5099050" y="3579813"/>
          <p14:tracePt t="47082" x="5083175" y="3579813"/>
          <p14:tracePt t="47108" x="5051425" y="3579813"/>
          <p14:tracePt t="47118" x="5035550" y="3579813"/>
          <p14:tracePt t="47125" x="5003800" y="3579813"/>
          <p14:tracePt t="47134" x="5003800" y="3595688"/>
          <p14:tracePt t="47140" x="4972050" y="3611563"/>
          <p14:tracePt t="47148" x="4972050" y="3627438"/>
          <p14:tracePt t="47156" x="4956175" y="3643313"/>
          <p14:tracePt t="47164" x="4940300" y="3643313"/>
          <p14:tracePt t="47180" x="4924425" y="3659188"/>
          <p14:tracePt t="47186" x="4908550" y="3675063"/>
          <p14:tracePt t="47196" x="4876800" y="3690938"/>
          <p14:tracePt t="47202" x="4845050" y="3722688"/>
          <p14:tracePt t="47211" x="4829175" y="3738563"/>
          <p14:tracePt t="47218" x="4765675" y="3784600"/>
          <p14:tracePt t="47227" x="4702175" y="3848100"/>
          <p14:tracePt t="47234" x="4670425" y="3879850"/>
          <p14:tracePt t="47242" x="4591050" y="3959225"/>
          <p14:tracePt t="47251" x="4545013" y="4038600"/>
          <p14:tracePt t="47258" x="4481513" y="4149725"/>
          <p14:tracePt t="47266" x="4449763" y="4181475"/>
          <p14:tracePt t="47272" x="4402138" y="4308475"/>
          <p14:tracePt t="47280" x="4354513" y="4403725"/>
          <p14:tracePt t="47289" x="4322763" y="4481513"/>
          <p14:tracePt t="47296" x="4291013" y="4545013"/>
          <p14:tracePt t="47304" x="4275138" y="4624388"/>
          <p14:tracePt t="47312" x="4259263" y="4656138"/>
          <p14:tracePt t="47321" x="4243388" y="4719638"/>
          <p14:tracePt t="47328" x="4227513" y="4814888"/>
          <p14:tracePt t="47336" x="4227513" y="4910138"/>
          <p14:tracePt t="47342" x="4211638" y="4973638"/>
          <p14:tracePt t="47350" x="4211638" y="5084763"/>
          <p14:tracePt t="47358" x="4211638" y="5210175"/>
          <p14:tracePt t="47367" x="4211638" y="5416550"/>
          <p14:tracePt t="47374" x="4211638" y="5559425"/>
          <p14:tracePt t="47382" x="4211638" y="5702300"/>
          <p14:tracePt t="47390" x="4211638" y="5891213"/>
          <p14:tracePt t="47398" x="4259263" y="6097588"/>
          <p14:tracePt t="47406" x="4291013" y="6256338"/>
          <p14:tracePt t="47415" x="4306888" y="6319838"/>
          <p14:tracePt t="47420" x="4386263" y="6446838"/>
          <p14:tracePt t="47429" x="4433888" y="6510338"/>
          <p14:tracePt t="47436" x="4497388" y="6556375"/>
          <p14:tracePt t="47444" x="4529138" y="6588125"/>
          <p14:tracePt t="47452" x="4622800" y="6604000"/>
          <p14:tracePt t="47460" x="4702175" y="6604000"/>
          <p14:tracePt t="47468" x="4749800" y="6604000"/>
          <p14:tracePt t="47476" x="4829175" y="6604000"/>
          <p14:tracePt t="47485" x="4876800" y="6572250"/>
          <p14:tracePt t="47490" x="4940300" y="6524625"/>
          <p14:tracePt t="47500" x="5003800" y="6462713"/>
          <p14:tracePt t="47507" x="5067300" y="6399213"/>
          <p14:tracePt t="47515" x="5130800" y="6335713"/>
          <p14:tracePt t="47522" x="5224463" y="6176963"/>
          <p14:tracePt t="47530" x="5272088" y="6113463"/>
          <p14:tracePt t="47539" x="5383213" y="5938838"/>
          <p14:tracePt t="47546" x="5478463" y="5734050"/>
          <p14:tracePt t="47552" x="5589588" y="5543550"/>
          <p14:tracePt t="47563" x="5668963" y="5384800"/>
          <p14:tracePt t="47569" x="5764213" y="5210175"/>
          <p14:tracePt t="47576" x="5857875" y="5037138"/>
          <p14:tracePt t="47585" x="5921375" y="4957763"/>
          <p14:tracePt t="47593" x="5984875" y="4799013"/>
          <p14:tracePt t="47602" x="6048375" y="4703763"/>
          <p14:tracePt t="47608" x="6080125" y="4624388"/>
          <p14:tracePt t="47617" x="6111875" y="4497388"/>
          <p14:tracePt t="47626" x="6127750" y="4387850"/>
          <p14:tracePt t="47632" x="6127750" y="4340225"/>
          <p14:tracePt t="47638" x="6127750" y="4276725"/>
          <p14:tracePt t="47649" x="6127750" y="4197350"/>
          <p14:tracePt t="47657" x="6127750" y="4117975"/>
          <p14:tracePt t="47667" x="6111875" y="4022725"/>
          <p14:tracePt t="47672" x="6080125" y="3911600"/>
          <p14:tracePt t="47681" x="6064250" y="3863975"/>
          <p14:tracePt t="47687" x="6048375" y="3800475"/>
          <p14:tracePt t="47696" x="6032500" y="3722688"/>
          <p14:tracePt t="47703" x="6000750" y="3675063"/>
          <p14:tracePt t="47707" x="5984875" y="3611563"/>
          <p14:tracePt t="47716" x="5984875" y="3579813"/>
          <p14:tracePt t="47724" x="5937250" y="3532188"/>
          <p14:tracePt t="47732" x="5905500" y="3500438"/>
          <p14:tracePt t="47741" x="5889625" y="3452813"/>
          <p14:tracePt t="47748" x="5842000" y="3421063"/>
          <p14:tracePt t="47756" x="5794375" y="3389313"/>
          <p14:tracePt t="47765" x="5764213" y="3373438"/>
          <p14:tracePt t="47772" x="5732463" y="3357563"/>
          <p14:tracePt t="47778" x="5684838" y="3341688"/>
          <p14:tracePt t="47786" x="5668963" y="3341688"/>
          <p14:tracePt t="47794" x="5653088" y="3341688"/>
          <p14:tracePt t="47802" x="5637213" y="3341688"/>
          <p14:tracePt t="47814" x="5621338" y="3341688"/>
          <p14:tracePt t="47822" x="5605463" y="3341688"/>
          <p14:tracePt t="47831" x="5589588" y="3341688"/>
          <p14:tracePt t="47839" x="5541963" y="3373438"/>
          <p14:tracePt t="47846" x="5526088" y="3389313"/>
          <p14:tracePt t="47858" x="5478463" y="3421063"/>
          <p14:tracePt t="47864" x="5430838" y="3484563"/>
          <p14:tracePt t="47873" x="5367338" y="3532188"/>
          <p14:tracePt t="47881" x="5319713" y="3595688"/>
          <p14:tracePt t="47890" x="5178425" y="3722688"/>
          <p14:tracePt t="47896" x="5130800" y="3784600"/>
          <p14:tracePt t="47904" x="5035550" y="3911600"/>
          <p14:tracePt t="47915" x="5003800" y="3990975"/>
          <p14:tracePt t="47923" x="4956175" y="4086225"/>
          <p14:tracePt t="47930" x="4924425" y="4165600"/>
          <p14:tracePt t="47938" x="4892675" y="4244975"/>
          <p14:tracePt t="47946" x="4829175" y="4419600"/>
          <p14:tracePt t="47954" x="4797425" y="4545013"/>
          <p14:tracePt t="47962" x="4765675" y="4687888"/>
          <p14:tracePt t="47971" x="4765675" y="4783138"/>
          <p14:tracePt t="47980" x="4765675" y="4957763"/>
          <p14:tracePt t="47988" x="4765675" y="5100638"/>
          <p14:tracePt t="47996" x="4765675" y="5210175"/>
          <p14:tracePt t="48004" x="4781550" y="5337175"/>
          <p14:tracePt t="48013" x="4813300" y="5480050"/>
          <p14:tracePt t="48020" x="4860925" y="5559425"/>
          <p14:tracePt t="48029" x="4908550" y="5670550"/>
          <p14:tracePt t="48038" x="4956175" y="5734050"/>
          <p14:tracePt t="48046" x="4972050" y="5781675"/>
          <p14:tracePt t="48055" x="4987925" y="5797550"/>
          <p14:tracePt t="48063" x="5003800" y="5813425"/>
          <p14:tracePt t="48070" x="5019675" y="5813425"/>
          <p14:tracePt t="48098" x="5035550" y="5813425"/>
          <p14:tracePt t="48118" x="5051425" y="5813425"/>
          <p14:tracePt t="48126" x="5083175" y="5813425"/>
          <p14:tracePt t="48134" x="5130800" y="5781675"/>
          <p14:tracePt t="48142" x="5162550" y="5749925"/>
          <p14:tracePt t="48151" x="5208588" y="5702300"/>
          <p14:tracePt t="48160" x="5272088" y="5638800"/>
          <p14:tracePt t="48168" x="5367338" y="5527675"/>
          <p14:tracePt t="48176" x="5430838" y="5448300"/>
          <p14:tracePt t="48184" x="5478463" y="5337175"/>
          <p14:tracePt t="48193" x="5557838" y="5210175"/>
          <p14:tracePt t="48200" x="5653088" y="5053013"/>
          <p14:tracePt t="48208" x="5716588" y="4910138"/>
          <p14:tracePt t="48216" x="5764213" y="4799013"/>
          <p14:tracePt t="48224" x="5780088" y="4719638"/>
          <p14:tracePt t="48233" x="5842000" y="4545013"/>
          <p14:tracePt t="48243" x="5873750" y="4387850"/>
          <p14:tracePt t="48251" x="5905500" y="4213225"/>
          <p14:tracePt t="48258" x="5905500" y="4117975"/>
          <p14:tracePt t="48266" x="5953125" y="3943350"/>
          <p14:tracePt t="48275" x="5953125" y="3816350"/>
          <p14:tracePt t="48282" x="5969000" y="3770313"/>
          <p14:tracePt t="48292" x="5969000" y="3675063"/>
          <p14:tracePt t="48300" x="5969000" y="3595688"/>
          <p14:tracePt t="48308" x="5969000" y="3548063"/>
          <p14:tracePt t="48316" x="5969000" y="3500438"/>
          <p14:tracePt t="48325" x="5953125" y="3452813"/>
          <p14:tracePt t="48333" x="5921375" y="3405188"/>
          <p14:tracePt t="48341" x="5921375" y="3389313"/>
          <p14:tracePt t="48348" x="5905500" y="3341688"/>
          <p14:tracePt t="48359" x="5873750" y="3325813"/>
          <p14:tracePt t="48366" x="5842000" y="3278188"/>
          <p14:tracePt t="48374" x="5826125" y="3246438"/>
          <p14:tracePt t="48382" x="5794375" y="3182938"/>
          <p14:tracePt t="48390" x="5748338" y="3151188"/>
          <p14:tracePt t="48398" x="5716588" y="3119438"/>
          <p14:tracePt t="48407" x="5684838" y="3073400"/>
          <p14:tracePt t="48416" x="5653088" y="3057525"/>
          <p14:tracePt t="48424" x="5621338" y="3041650"/>
          <p14:tracePt t="48432" x="5573713" y="3009900"/>
          <p14:tracePt t="48440" x="5526088" y="2994025"/>
          <p14:tracePt t="48448" x="5494338" y="2994025"/>
          <p14:tracePt t="48458" x="5430838" y="2994025"/>
          <p14:tracePt t="48464" x="5399088" y="2994025"/>
          <p14:tracePt t="48472" x="5367338" y="2994025"/>
          <p14:tracePt t="48480" x="5319713" y="2994025"/>
          <p14:tracePt t="48488" x="5240338" y="3009900"/>
          <p14:tracePt t="48499" x="5178425" y="3041650"/>
          <p14:tracePt t="48506" x="5130800" y="3073400"/>
          <p14:tracePt t="48514" x="5067300" y="3087688"/>
          <p14:tracePt t="48523" x="5003800" y="3119438"/>
          <p14:tracePt t="48530" x="4972050" y="3135313"/>
          <p14:tracePt t="48538" x="4892675" y="3182938"/>
          <p14:tracePt t="48547" x="4829175" y="3214688"/>
          <p14:tracePt t="48557" x="4765675" y="3262313"/>
          <p14:tracePt t="48564" x="4733925" y="3294063"/>
          <p14:tracePt t="48572" x="4686300" y="3309938"/>
          <p14:tracePt t="48580" x="4670425" y="3325813"/>
          <p14:tracePt t="48588" x="4654550" y="3357563"/>
          <p14:tracePt t="48597" x="4638675" y="3357563"/>
          <p14:tracePt t="48605" x="4622800" y="3389313"/>
          <p14:tracePt t="48612" x="4606925" y="3405188"/>
          <p14:tracePt t="48622" x="4591050" y="3421063"/>
          <p14:tracePt t="48631" x="4591050" y="3436938"/>
          <p14:tracePt t="48638" x="4591050" y="3452813"/>
          <p14:tracePt t="48647" x="4575175" y="3468688"/>
          <p14:tracePt t="48654" x="4560888" y="3484563"/>
          <p14:tracePt t="48662" x="4560888" y="3516313"/>
          <p14:tracePt t="48671" x="4560888" y="3532188"/>
          <p14:tracePt t="48679" x="4560888" y="3548063"/>
          <p14:tracePt t="48686" x="4545013" y="3563938"/>
          <p14:tracePt t="48694" x="4545013" y="3595688"/>
          <p14:tracePt t="48703" x="4529138" y="3611563"/>
          <p14:tracePt t="48711" x="4529138" y="3643313"/>
          <p14:tracePt t="48718" x="4513263" y="3690938"/>
          <p14:tracePt t="48728" x="4513263" y="3722688"/>
          <p14:tracePt t="48736" x="4513263" y="3770313"/>
          <p14:tracePt t="48744" x="4513263" y="3784600"/>
          <p14:tracePt t="48753" x="4513263" y="3832225"/>
          <p14:tracePt t="48760" x="4513263" y="3863975"/>
          <p14:tracePt t="48770" x="4513263" y="3895725"/>
          <p14:tracePt t="48778" x="4513263" y="3927475"/>
          <p14:tracePt t="48785" x="4513263" y="3943350"/>
          <p14:tracePt t="48800" x="4513263" y="3959225"/>
          <p14:tracePt t="48817" x="4513263" y="3975100"/>
          <p14:tracePt t="48825" x="4513263" y="3990975"/>
          <p14:tracePt t="48834" x="4513263" y="4006850"/>
          <p14:tracePt t="48840" x="4513263" y="4022725"/>
          <p14:tracePt t="48848" x="4513263" y="4038600"/>
          <p14:tracePt t="48856" x="4513263" y="4054475"/>
          <p14:tracePt t="48866" x="4513263" y="4070350"/>
          <p14:tracePt t="48873" x="4513263" y="4086225"/>
          <p14:tracePt t="48888" x="4513263" y="4102100"/>
          <p14:tracePt t="48896" x="4513263" y="4117975"/>
          <p14:tracePt t="48912" x="4513263" y="4133850"/>
          <p14:tracePt t="48924" x="4513263" y="4149725"/>
          <p14:tracePt t="48941" x="4513263" y="4165600"/>
          <p14:tracePt t="48949" x="4513263" y="4181475"/>
          <p14:tracePt t="48966" x="4513263" y="4197350"/>
          <p14:tracePt t="48978" x="4513263" y="4229100"/>
          <p14:tracePt t="48986" x="4513263" y="4244975"/>
          <p14:tracePt t="48996" x="4529138" y="4276725"/>
          <p14:tracePt t="49002" x="4529138" y="4308475"/>
          <p14:tracePt t="49011" x="4545013" y="4356100"/>
          <p14:tracePt t="49019" x="4545013" y="4371975"/>
          <p14:tracePt t="49026" x="4560888" y="4419600"/>
          <p14:tracePt t="49034" x="4591050" y="4465638"/>
          <p14:tracePt t="49042" x="4622800" y="4513263"/>
          <p14:tracePt t="49050" x="4622800" y="4545013"/>
          <p14:tracePt t="49060" x="4638675" y="4592638"/>
          <p14:tracePt t="49068" x="4654550" y="4608513"/>
          <p14:tracePt t="49077" x="4686300" y="4640263"/>
          <p14:tracePt t="49089" x="4686300" y="4672013"/>
          <p14:tracePt t="49096" x="4718050" y="4703763"/>
          <p14:tracePt t="49104" x="4733925" y="4751388"/>
          <p14:tracePt t="49113" x="4749800" y="4783138"/>
          <p14:tracePt t="49118" x="4781550" y="4830763"/>
          <p14:tracePt t="49126" x="4797425" y="4862513"/>
          <p14:tracePt t="49135" x="4829175" y="4910138"/>
          <p14:tracePt t="49142" x="4860925" y="4957763"/>
          <p14:tracePt t="49152" x="4876800" y="4973638"/>
          <p14:tracePt t="49158" x="4908550" y="5005388"/>
          <p14:tracePt t="49166" x="4924425" y="5037138"/>
          <p14:tracePt t="49174" x="4956175" y="5068888"/>
          <p14:tracePt t="49182" x="4987925" y="5100638"/>
          <p14:tracePt t="49188" x="5019675" y="5132388"/>
          <p14:tracePt t="49197" x="5051425" y="5162550"/>
          <p14:tracePt t="49204" x="5083175" y="5194300"/>
          <p14:tracePt t="49214" x="5114925" y="5226050"/>
          <p14:tracePt t="49220" x="5146675" y="5257800"/>
          <p14:tracePt t="49228" x="5192713" y="5305425"/>
          <p14:tracePt t="49236" x="5240338" y="5337175"/>
          <p14:tracePt t="49244" x="5256213" y="5353050"/>
          <p14:tracePt t="49252" x="5319713" y="5384800"/>
          <p14:tracePt t="49261" x="5399088" y="5432425"/>
          <p14:tracePt t="49266" x="5462588" y="5480050"/>
          <p14:tracePt t="49275" x="5494338" y="5495925"/>
          <p14:tracePt t="49282" x="5573713" y="5527675"/>
          <p14:tracePt t="49291" x="5684838" y="5559425"/>
          <p14:tracePt t="49298" x="5764213" y="5575300"/>
          <p14:tracePt t="49306" x="5794375" y="5575300"/>
          <p14:tracePt t="49314" x="5873750" y="5591175"/>
          <p14:tracePt t="49322" x="5969000" y="5607050"/>
          <p14:tracePt t="49330" x="6096000" y="5622925"/>
          <p14:tracePt t="49337" x="6191250" y="5622925"/>
          <p14:tracePt t="49344" x="6238875" y="5622925"/>
          <p14:tracePt t="49353" x="6318250" y="5622925"/>
          <p14:tracePt t="49360" x="6381750" y="5622925"/>
          <p14:tracePt t="49368" x="6427788" y="5607050"/>
          <p14:tracePt t="49376" x="6459538" y="5591175"/>
          <p14:tracePt t="49384" x="6475413" y="5575300"/>
          <p14:tracePt t="49393" x="6507163" y="5543550"/>
          <p14:tracePt t="49406" x="6523038" y="5448300"/>
          <p14:tracePt t="49414" x="6523038" y="5400675"/>
          <p14:tracePt t="49422" x="6523038" y="5289550"/>
          <p14:tracePt t="49431" x="6523038" y="5194300"/>
          <p14:tracePt t="49438" x="6523038" y="5053013"/>
          <p14:tracePt t="49446" x="6491288" y="4830763"/>
          <p14:tracePt t="49454" x="6427788" y="4624388"/>
          <p14:tracePt t="49462" x="6411913" y="4419600"/>
          <p14:tracePt t="49471" x="6365875" y="4229100"/>
          <p14:tracePt t="49477" x="6350000" y="4117975"/>
          <p14:tracePt t="49484" x="6334125" y="4038600"/>
          <p14:tracePt t="49493" x="6302375" y="3911600"/>
          <p14:tracePt t="49502" x="6286500" y="3848100"/>
          <p14:tracePt t="49511" x="6254750" y="3754438"/>
          <p14:tracePt t="49523" x="6223000" y="3675063"/>
          <p14:tracePt t="49532" x="6143625" y="3563938"/>
          <p14:tracePt t="49540" x="6096000" y="3468688"/>
          <p14:tracePt t="49546" x="6032500" y="3373438"/>
          <p14:tracePt t="49554" x="5969000" y="3294063"/>
          <p14:tracePt t="49562" x="5889625" y="3230563"/>
          <p14:tracePt t="49570" x="5857875" y="3182938"/>
          <p14:tracePt t="49578" x="5826125" y="3182938"/>
          <p14:tracePt t="49586" x="5780088" y="3119438"/>
          <p14:tracePt t="49594" x="5716588" y="3087688"/>
          <p14:tracePt t="49603" x="5653088" y="3057525"/>
          <p14:tracePt t="49610" x="5621338" y="3025775"/>
          <p14:tracePt t="49617" x="5573713" y="3025775"/>
          <p14:tracePt t="49624" x="5526088" y="2994025"/>
          <p14:tracePt t="49632" x="5462588" y="2994025"/>
          <p14:tracePt t="49640" x="5414963" y="2978150"/>
          <p14:tracePt t="49648" x="5367338" y="2978150"/>
          <p14:tracePt t="49656" x="5319713" y="2978150"/>
          <p14:tracePt t="49665" x="5287963" y="2978150"/>
          <p14:tracePt t="49672" x="5240338" y="2978150"/>
          <p14:tracePt t="49681" x="5224463" y="2978150"/>
          <p14:tracePt t="49688" x="5192713" y="2978150"/>
          <p14:tracePt t="49694" x="5178425" y="2978150"/>
          <p14:tracePt t="49702" x="5146675" y="2978150"/>
          <p14:tracePt t="49710" x="5130800" y="2978150"/>
          <p14:tracePt t="49718" x="5099050" y="2994025"/>
          <p14:tracePt t="49727" x="5083175" y="3025775"/>
          <p14:tracePt t="49734" x="5067300" y="3041650"/>
          <p14:tracePt t="49742" x="5035550" y="3041650"/>
          <p14:tracePt t="49750" x="5019675" y="3073400"/>
          <p14:tracePt t="49758" x="5003800" y="3087688"/>
          <p14:tracePt t="49764" x="4987925" y="3087688"/>
          <p14:tracePt t="49772" x="4972050" y="3119438"/>
          <p14:tracePt t="49780" x="4956175" y="3119438"/>
          <p14:tracePt t="49789" x="4940300" y="3151188"/>
          <p14:tracePt t="49796" x="4908550" y="3167063"/>
          <p14:tracePt t="49805" x="4892675" y="3198813"/>
          <p14:tracePt t="49812" x="4860925" y="3230563"/>
          <p14:tracePt t="49820" x="4845050" y="3230563"/>
          <p14:tracePt t="49828" x="4845050" y="3246438"/>
          <p14:tracePt t="49834" x="4829175" y="3262313"/>
          <p14:tracePt t="49842" x="4813300" y="3262313"/>
          <p14:tracePt t="49850" x="4813300" y="3278188"/>
          <p14:tracePt t="50325" x="4797425" y="3278188"/>
          <p14:tracePt t="50341" x="4765675" y="3294063"/>
          <p14:tracePt t="50346" x="4765675" y="3309938"/>
          <p14:tracePt t="50356" x="4733925" y="3325813"/>
          <p14:tracePt t="50365" x="4718050" y="3325813"/>
          <p14:tracePt t="50644" x="4702175" y="3325813"/>
          <p14:tracePt t="50652" x="4686300" y="3341688"/>
          <p14:tracePt t="50662" x="4606925" y="3373438"/>
          <p14:tracePt t="50671" x="4497388" y="3421063"/>
          <p14:tracePt t="50679" x="4418013" y="3452813"/>
          <p14:tracePt t="50687" x="4338638" y="3500438"/>
          <p14:tracePt t="50694" x="4211638" y="3579813"/>
          <p14:tracePt t="50702" x="4052888" y="3659188"/>
          <p14:tracePt t="50710" x="3959225" y="3706813"/>
          <p14:tracePt t="50721" x="3895725" y="3738563"/>
          <p14:tracePt t="50729" x="3816350" y="3784600"/>
          <p14:tracePt t="50737" x="3752850" y="3816350"/>
          <p14:tracePt t="50744" x="3721100" y="3848100"/>
          <p14:tracePt t="50752" x="3689350" y="3879850"/>
          <p14:tracePt t="50760" x="3673475" y="3911600"/>
          <p14:tracePt t="50768" x="3657600" y="3927475"/>
          <p14:tracePt t="50776" x="3641725" y="3975100"/>
          <p14:tracePt t="50786" x="3641725" y="4006850"/>
          <p14:tracePt t="50794" x="3641725" y="4070350"/>
          <p14:tracePt t="50803" x="3625850" y="4102100"/>
          <p14:tracePt t="50811" x="3625850" y="4133850"/>
          <p14:tracePt t="50819" x="3625850" y="4197350"/>
          <p14:tracePt t="50827" x="3625850" y="4244975"/>
          <p14:tracePt t="50834" x="3625850" y="4292600"/>
          <p14:tracePt t="50844" x="3625850" y="4387850"/>
          <p14:tracePt t="50853" x="3625850" y="4451350"/>
          <p14:tracePt t="50860" x="3625850" y="4481513"/>
          <p14:tracePt t="50868" x="3673475" y="4592638"/>
          <p14:tracePt t="50876" x="3673475" y="4640263"/>
          <p14:tracePt t="50884" x="3689350" y="4687888"/>
          <p14:tracePt t="50892" x="3736975" y="4767263"/>
          <p14:tracePt t="50900" x="3752850" y="4814888"/>
          <p14:tracePt t="50910" x="3752850" y="4846638"/>
          <p14:tracePt t="50919" x="3768725" y="4878388"/>
          <p14:tracePt t="50926" x="3784600" y="4878388"/>
          <p14:tracePt t="50934" x="3784600" y="4894263"/>
          <p14:tracePt t="50954" x="3784600" y="4910138"/>
          <p14:tracePt t="50992" x="3816350" y="4926013"/>
          <p14:tracePt t="51000" x="3848100" y="4973638"/>
          <p14:tracePt t="51008" x="3911600" y="5021263"/>
          <p14:tracePt t="51016" x="3989388" y="5053013"/>
          <p14:tracePt t="51024" x="4068763" y="5100638"/>
          <p14:tracePt t="51034" x="4132263" y="5132388"/>
          <p14:tracePt t="51042" x="4243388" y="5162550"/>
          <p14:tracePt t="51048" x="4291013" y="5194300"/>
          <p14:tracePt t="51056" x="4370388" y="5226050"/>
          <p14:tracePt t="51064" x="4418013" y="5241925"/>
          <p14:tracePt t="51070" x="4513263" y="5241925"/>
          <p14:tracePt t="51078" x="4529138" y="5257800"/>
          <p14:tracePt t="51086" x="4591050" y="5257800"/>
          <p14:tracePt t="51094" x="4638675" y="5257800"/>
          <p14:tracePt t="51104" x="4686300" y="5273675"/>
          <p14:tracePt t="51111" x="4702175" y="5273675"/>
          <p14:tracePt t="51118" x="4733925" y="5273675"/>
          <p14:tracePt t="51126" x="4765675" y="5273675"/>
          <p14:tracePt t="51135" x="4797425" y="5273675"/>
          <p14:tracePt t="51140" x="4845050" y="5273675"/>
          <p14:tracePt t="51149" x="4860925" y="5273675"/>
          <p14:tracePt t="51157" x="4908550" y="5273675"/>
          <p14:tracePt t="51164" x="4924425" y="5273675"/>
          <p14:tracePt t="51172" x="4956175" y="5257800"/>
          <p14:tracePt t="51181" x="4987925" y="5241925"/>
          <p14:tracePt t="51188" x="5019675" y="5226050"/>
          <p14:tracePt t="51196" x="5051425" y="5210175"/>
          <p14:tracePt t="51205" x="5067300" y="5194300"/>
          <p14:tracePt t="51210" x="5099050" y="5162550"/>
          <p14:tracePt t="51218" x="5114925" y="5146675"/>
          <p14:tracePt t="51226" x="5146675" y="5100638"/>
          <p14:tracePt t="51236" x="5178425" y="5037138"/>
          <p14:tracePt t="51243" x="5192713" y="5021263"/>
          <p14:tracePt t="51250" x="5224463" y="4973638"/>
          <p14:tracePt t="51258" x="5256213" y="4941888"/>
          <p14:tracePt t="51271" x="5303838" y="4878388"/>
          <p14:tracePt t="51279" x="5319713" y="4846638"/>
          <p14:tracePt t="51286" x="5351463" y="4814888"/>
          <p14:tracePt t="51294" x="5367338" y="4783138"/>
          <p14:tracePt t="51302" x="5383213" y="4751388"/>
          <p14:tracePt t="51313" x="5399088" y="4719638"/>
          <p14:tracePt t="51322" x="5414963" y="4703763"/>
          <p14:tracePt t="51328" x="5430838" y="4672013"/>
          <p14:tracePt t="51336" x="5462588" y="4624388"/>
          <p14:tracePt t="51345" x="5478463" y="4608513"/>
          <p14:tracePt t="51354" x="5478463" y="4592638"/>
          <p14:tracePt t="51361" x="5494338" y="4592638"/>
          <p14:tracePt t="51368" x="5510213" y="4576763"/>
          <p14:tracePt t="51381" x="5510213" y="4560888"/>
          <p14:tracePt t="51404" x="5510213" y="4545013"/>
          <p14:tracePt t="51412" x="5510213" y="4529138"/>
          <p14:tracePt t="51433" x="5510213" y="4513263"/>
          <p14:tracePt t="51449" x="5510213" y="4481513"/>
          <p14:tracePt t="51457" x="5494338" y="4465638"/>
          <p14:tracePt t="51465" x="5478463" y="4419600"/>
          <p14:tracePt t="51472" x="5446713" y="4387850"/>
          <p14:tracePt t="51480" x="5399088" y="4356100"/>
          <p14:tracePt t="51491" x="5367338" y="4292600"/>
          <p14:tracePt t="51499" x="5319713" y="4260850"/>
          <p14:tracePt t="51506" x="5287963" y="4229100"/>
          <p14:tracePt t="51514" x="5208588" y="4165600"/>
          <p14:tracePt t="51522" x="5114925" y="4117975"/>
          <p14:tracePt t="51531" x="5051425" y="4054475"/>
          <p14:tracePt t="51538" x="5003800" y="4022725"/>
          <p14:tracePt t="51547" x="4892675" y="3943350"/>
          <p14:tracePt t="51555" x="4860925" y="3943350"/>
          <p14:tracePt t="51562" x="4813300" y="3911600"/>
          <p14:tracePt t="51570" x="4749800" y="3863975"/>
          <p14:tracePt t="51581" x="4686300" y="3832225"/>
          <p14:tracePt t="51588" x="4638675" y="3800475"/>
          <p14:tracePt t="51596" x="4622800" y="3784600"/>
          <p14:tracePt t="51605" x="4591050" y="3770313"/>
          <p14:tracePt t="51612" x="4591050" y="3754438"/>
          <p14:tracePt t="51620" x="4575175" y="3754438"/>
          <p14:tracePt t="51628" x="4560888" y="3754438"/>
          <p14:tracePt t="51804" x="4545013" y="3754438"/>
          <p14:tracePt t="51841" x="4529138" y="3770313"/>
          <p14:tracePt t="51848" x="4513263" y="3784600"/>
          <p14:tracePt t="51856" x="4513263" y="3800475"/>
          <p14:tracePt t="51874" x="4497388" y="3816350"/>
          <p14:tracePt t="51883" x="4497388" y="3832225"/>
          <p14:tracePt t="51890" x="4481513" y="3832225"/>
          <p14:tracePt t="51898" x="4481513" y="3848100"/>
          <p14:tracePt t="51907" x="4465638" y="3848100"/>
          <p14:tracePt t="51926" x="4449763" y="3863975"/>
          <p14:tracePt t="51946" x="4449763" y="3879850"/>
          <p14:tracePt t="51968" x="4433888" y="3879850"/>
          <p14:tracePt t="51974" x="4433888" y="3895725"/>
          <p14:tracePt t="51986" x="4418013" y="3895725"/>
          <p14:tracePt t="51994" x="4418013" y="3911600"/>
          <p14:tracePt t="52018" x="4418013" y="3927475"/>
          <p14:tracePt t="52031" x="4402138" y="3927475"/>
          <p14:tracePt t="52038" x="4402138" y="3943350"/>
          <p14:tracePt t="52062" x="4402138" y="3959225"/>
          <p14:tracePt t="52070" x="4386263" y="3959225"/>
          <p14:tracePt t="52078" x="4386263" y="3975100"/>
          <p14:tracePt t="52087" x="4386263" y="3990975"/>
          <p14:tracePt t="52103" x="4386263" y="4006850"/>
          <p14:tracePt t="52109" x="4386263" y="4022725"/>
          <p14:tracePt t="52124" x="4386263" y="4054475"/>
          <p14:tracePt t="52144" x="4386263" y="4070350"/>
          <p14:tracePt t="52153" x="4370388" y="4086225"/>
          <p14:tracePt t="52161" x="4370388" y="4102100"/>
          <p14:tracePt t="52168" x="4354513" y="4117975"/>
          <p14:tracePt t="52176" x="4354513" y="4133850"/>
          <p14:tracePt t="52186" x="4354513" y="4165600"/>
          <p14:tracePt t="52202" x="4338638" y="4181475"/>
          <p14:tracePt t="52218" x="4338638" y="4197350"/>
          <p14:tracePt t="52234" x="4322763" y="4213225"/>
          <p14:tracePt t="52314" x="4322763" y="4229100"/>
          <p14:tracePt t="52320" x="4322763" y="4244975"/>
          <p14:tracePt t="52336" x="4322763" y="4260850"/>
          <p14:tracePt t="52345" x="4322763" y="4276725"/>
          <p14:tracePt t="52360" x="4322763" y="4292600"/>
          <p14:tracePt t="52368" x="4322763" y="4308475"/>
          <p14:tracePt t="52376" x="4322763" y="4324350"/>
          <p14:tracePt t="52397" x="4322763" y="4340225"/>
          <p14:tracePt t="52408" x="4322763" y="4356100"/>
          <p14:tracePt t="52427" x="4322763" y="4387850"/>
          <p14:tracePt t="52434" x="4306888" y="4403725"/>
          <p14:tracePt t="52443" x="4306888" y="4435475"/>
          <p14:tracePt t="52458" x="4306888" y="4481513"/>
          <p14:tracePt t="52466" x="4291013" y="4497388"/>
          <p14:tracePt t="52477" x="4291013" y="4529138"/>
          <p14:tracePt t="52485" x="4291013" y="4576763"/>
          <p14:tracePt t="52492" x="4291013" y="4592638"/>
          <p14:tracePt t="52500" x="4291013" y="4608513"/>
          <p14:tracePt t="52508" x="4291013" y="4624388"/>
          <p14:tracePt t="52769" x="4306888" y="4640263"/>
          <p14:tracePt t="52777" x="4338638" y="4640263"/>
          <p14:tracePt t="52785" x="4354513" y="4656138"/>
          <p14:tracePt t="52793" x="4386263" y="4656138"/>
          <p14:tracePt t="52800" x="4402138" y="4656138"/>
          <p14:tracePt t="52808" x="4449763" y="4672013"/>
          <p14:tracePt t="52814" x="4481513" y="4687888"/>
          <p14:tracePt t="52822" x="4529138" y="4703763"/>
          <p14:tracePt t="52831" x="4545013" y="4703763"/>
          <p14:tracePt t="52840" x="4575175" y="4719638"/>
          <p14:tracePt t="52846" x="4606925" y="4735513"/>
          <p14:tracePt t="52855" x="4638675" y="4735513"/>
          <p14:tracePt t="52862" x="4670425" y="4735513"/>
          <p14:tracePt t="52870" x="4686300" y="4735513"/>
          <p14:tracePt t="52878" x="4718050" y="4751388"/>
          <p14:tracePt t="52887" x="4733925" y="4751388"/>
          <p14:tracePt t="52901" x="4765675" y="4751388"/>
          <p14:tracePt t="52909" x="4781550" y="4751388"/>
          <p14:tracePt t="52917" x="4797425" y="4751388"/>
          <p14:tracePt t="52924" x="4813300" y="4751388"/>
          <p14:tracePt t="52932" x="4829175" y="4751388"/>
          <p14:tracePt t="52948" x="4845050" y="4751388"/>
          <p14:tracePt t="52954" x="4860925" y="4751388"/>
          <p14:tracePt t="53002" x="4876800" y="4751388"/>
          <p14:tracePt t="53019" x="4876800" y="4735513"/>
          <p14:tracePt t="53046" x="4892675" y="4719638"/>
          <p14:tracePt t="53062" x="4908550" y="4719638"/>
          <p14:tracePt t="53070" x="4908550" y="4703763"/>
          <p14:tracePt t="53078" x="4924425" y="4703763"/>
          <p14:tracePt t="53086" x="4940300" y="4687888"/>
          <p14:tracePt t="53096" x="4940300" y="4672013"/>
          <p14:tracePt t="53105" x="4956175" y="4672013"/>
          <p14:tracePt t="53117" x="4972050" y="4640263"/>
          <p14:tracePt t="53119" x="4972050" y="4624388"/>
          <p14:tracePt t="53130" x="4987925" y="4608513"/>
          <p14:tracePt t="53137" x="4987925" y="4592638"/>
          <p14:tracePt t="53150" x="4987925" y="4576763"/>
          <p14:tracePt t="53159" x="5003800" y="4560888"/>
          <p14:tracePt t="53167" x="5003800" y="4545013"/>
          <p14:tracePt t="53180" x="5003800" y="4529138"/>
          <p14:tracePt t="53186" x="5019675" y="4529138"/>
          <p14:tracePt t="53196" x="5019675" y="4513263"/>
          <p14:tracePt t="53203" x="5019675" y="4497388"/>
          <p14:tracePt t="53216" x="5019675" y="4481513"/>
          <p14:tracePt t="53235" x="5019675" y="4435475"/>
          <p14:tracePt t="53251" x="5019675" y="4403725"/>
          <p14:tracePt t="53258" x="5019675" y="4387850"/>
          <p14:tracePt t="53266" x="5019675" y="4371975"/>
          <p14:tracePt t="53278" x="5019675" y="4356100"/>
          <p14:tracePt t="53285" x="5019675" y="4340225"/>
          <p14:tracePt t="53298" x="5019675" y="4324350"/>
          <p14:tracePt t="53306" x="5019675" y="4308475"/>
          <p14:tracePt t="53324" x="5019675" y="4292600"/>
          <p14:tracePt t="53330" x="5019675" y="4276725"/>
          <p14:tracePt t="53346" x="5003800" y="4276725"/>
          <p14:tracePt t="53354" x="5003800" y="4260850"/>
          <p14:tracePt t="53372" x="4987925" y="4260850"/>
          <p14:tracePt t="53378" x="4972050" y="4244975"/>
          <p14:tracePt t="53387" x="4972050" y="4229100"/>
          <p14:tracePt t="53402" x="4956175" y="4229100"/>
          <p14:tracePt t="53410" x="4940300" y="4213225"/>
          <p14:tracePt t="53422" x="4940300" y="4197350"/>
          <p14:tracePt t="53430" x="4924425" y="4197350"/>
          <p14:tracePt t="53447" x="4908550" y="4197350"/>
          <p14:tracePt t="53454" x="4908550" y="4181475"/>
          <p14:tracePt t="53483" x="4892675" y="4181475"/>
          <p14:tracePt t="53564" x="4892675" y="4165600"/>
          <p14:tracePt t="53693" x="4876800" y="4165600"/>
          <p14:tracePt t="53766" x="4860925" y="4165600"/>
          <p14:tracePt t="53796" x="4845050" y="4165600"/>
          <p14:tracePt t="53808" x="4829175" y="4165600"/>
          <p14:tracePt t="53832" x="4813300" y="4165600"/>
          <p14:tracePt t="53844" x="4797425" y="4165600"/>
          <p14:tracePt t="53872" x="4781550" y="4165600"/>
          <p14:tracePt t="53900" x="4765675" y="4165600"/>
          <p14:tracePt t="53912" x="4749800" y="4165600"/>
          <p14:tracePt t="53952" x="4733925" y="4165600"/>
          <p14:tracePt t="53970" x="4718050" y="4165600"/>
          <p14:tracePt t="54010" x="4702175" y="4165600"/>
          <p14:tracePt t="54052" x="4686300" y="4165600"/>
          <p14:tracePt t="54120" x="4670425" y="4165600"/>
          <p14:tracePt t="54140" x="4670425" y="4181475"/>
          <p14:tracePt t="54148" x="4654550" y="4181475"/>
          <p14:tracePt t="54436" x="4638675" y="4181475"/>
          <p14:tracePt t="54444" x="4622800" y="4213225"/>
          <p14:tracePt t="54452" x="4591050" y="4229100"/>
          <p14:tracePt t="54470" x="4575175" y="4244975"/>
          <p14:tracePt t="54479" x="4560888" y="4244975"/>
          <p14:tracePt t="54486" x="4545013" y="4244975"/>
          <p14:tracePt t="54494" x="4529138" y="4260850"/>
          <p14:tracePt t="54510" x="4513263" y="4276725"/>
          <p14:tracePt t="54526" x="4497388" y="4276725"/>
          <p14:tracePt t="54574" x="4497388" y="4292600"/>
          <p14:tracePt t="54582" x="4481513" y="4292600"/>
          <p14:tracePt t="54616" x="4481513" y="4308475"/>
          <p14:tracePt t="54622" x="4465638" y="4308475"/>
          <p14:tracePt t="54666" x="4465638" y="4324350"/>
          <p14:tracePt t="54674" x="4449763" y="4324350"/>
          <p14:tracePt t="54706" x="4449763" y="4340225"/>
          <p14:tracePt t="54756" x="4449763" y="4356100"/>
          <p14:tracePt t="54775" x="4449763" y="4371975"/>
          <p14:tracePt t="54786" x="4449763" y="4387850"/>
          <p14:tracePt t="54802" x="4449763" y="4403725"/>
          <p14:tracePt t="54811" x="4449763" y="4419600"/>
          <p14:tracePt t="54818" x="4449763" y="4435475"/>
          <p14:tracePt t="54825" x="4449763" y="4451350"/>
          <p14:tracePt t="54840" x="4465638" y="4481513"/>
          <p14:tracePt t="54857" x="4481513" y="4497388"/>
          <p14:tracePt t="54867" x="4481513" y="4513263"/>
          <p14:tracePt t="54881" x="4513263" y="4545013"/>
          <p14:tracePt t="54900" x="4529138" y="4560888"/>
          <p14:tracePt t="54909" x="4545013" y="4576763"/>
          <p14:tracePt t="54916" x="4545013" y="4592638"/>
          <p14:tracePt t="54924" x="4575175" y="4624388"/>
          <p14:tracePt t="54932" x="4591050" y="4624388"/>
          <p14:tracePt t="54945" x="4591050" y="4656138"/>
          <p14:tracePt t="54956" x="4622800" y="4687888"/>
          <p14:tracePt t="54970" x="4654550" y="4735513"/>
          <p14:tracePt t="54985" x="4702175" y="4767263"/>
          <p14:tracePt t="54999" x="4765675" y="4799013"/>
          <p14:tracePt t="55013" x="4781550" y="4799013"/>
          <p14:tracePt t="55027" x="4829175" y="4799013"/>
          <p14:tracePt t="55041" x="4876800" y="4799013"/>
          <p14:tracePt t="55055" x="4892675" y="4799013"/>
          <p14:tracePt t="55056" x="4908550" y="4799013"/>
          <p14:tracePt t="55067" x="4924425" y="4799013"/>
          <p14:tracePt t="55082" x="4940300" y="4783138"/>
          <p14:tracePt t="55096" x="4956175" y="4751388"/>
          <p14:tracePt t="55110" x="4987925" y="4719638"/>
          <p14:tracePt t="55125" x="5035550" y="4640263"/>
          <p14:tracePt t="55140" x="5099050" y="4576763"/>
          <p14:tracePt t="55151" x="5130800" y="4545013"/>
          <p14:tracePt t="55159" x="5146675" y="4529138"/>
          <p14:tracePt t="55168" x="5146675" y="4513263"/>
          <p14:tracePt t="55170" x="5162550" y="4497388"/>
          <p14:tracePt t="55178" x="5162550" y="4481513"/>
          <p14:tracePt t="55188" x="5162550" y="4465638"/>
          <p14:tracePt t="55200" x="5178425" y="4435475"/>
          <p14:tracePt t="55208" x="5178425" y="4419600"/>
          <p14:tracePt t="55218" x="5178425" y="4371975"/>
          <p14:tracePt t="55221" x="5178425" y="4340225"/>
          <p14:tracePt t="55229" x="5178425" y="4292600"/>
          <p14:tracePt t="55239" x="5162550" y="4244975"/>
          <p14:tracePt t="55248" x="5146675" y="4165600"/>
          <p14:tracePt t="55252" x="5130800" y="4133850"/>
          <p14:tracePt t="55265" x="5114925" y="4070350"/>
          <p14:tracePt t="55276" x="5099050" y="4022725"/>
          <p14:tracePt t="55291" x="5051425" y="3959225"/>
          <p14:tracePt t="55305" x="5003800" y="3895725"/>
          <p14:tracePt t="55317" x="4972050" y="3879850"/>
          <p14:tracePt t="55331" x="4924425" y="3832225"/>
          <p14:tracePt t="55346" x="4892675" y="3816350"/>
          <p14:tracePt t="55361" x="4860925" y="3800475"/>
          <p14:tracePt t="55374" x="4845050" y="3800475"/>
          <p14:tracePt t="55388" x="4813300" y="3800475"/>
          <p14:tracePt t="55400" x="4797425" y="3800475"/>
          <p14:tracePt t="55408" x="4781550" y="3800475"/>
          <p14:tracePt t="55416" x="4765675" y="3800475"/>
          <p14:tracePt t="55430" x="4749800" y="3800475"/>
          <p14:tracePt t="55442" x="4718050" y="3800475"/>
          <p14:tracePt t="55457" x="4686300" y="3800475"/>
          <p14:tracePt t="55471" x="4670425" y="3800475"/>
          <p14:tracePt t="55484" x="4638675" y="3816350"/>
          <p14:tracePt t="55499" x="4606925" y="3832225"/>
          <p14:tracePt t="55513" x="4575175" y="3848100"/>
          <p14:tracePt t="55527" x="4560888" y="3848100"/>
          <p14:tracePt t="55541" x="4545013" y="3863975"/>
          <p14:tracePt t="55556" x="4529138" y="3879850"/>
          <p14:tracePt t="55568" x="4529138" y="3895725"/>
          <p14:tracePt t="55582" x="4513263" y="3911600"/>
          <p14:tracePt t="55598" x="4497388" y="3927475"/>
          <p14:tracePt t="55609" x="4497388" y="3943350"/>
          <p14:tracePt t="55612" x="4497388" y="3959225"/>
          <p14:tracePt t="55624" x="4497388" y="3975100"/>
          <p14:tracePt t="55638" x="4481513" y="4006850"/>
          <p14:tracePt t="55651" x="4465638" y="4022725"/>
          <p14:tracePt t="55654" x="4465638" y="4054475"/>
          <p14:tracePt t="55667" x="4465638" y="4086225"/>
          <p14:tracePt t="55669" x="4465638" y="4117975"/>
          <p14:tracePt t="55679" x="4465638" y="4149725"/>
          <p14:tracePt t="55687" x="4465638" y="4165600"/>
          <p14:tracePt t="55699" x="4465638" y="4213225"/>
          <p14:tracePt t="55706" x="4465638" y="4229100"/>
          <p14:tracePt t="55722" x="4465638" y="4260850"/>
          <p14:tracePt t="55742" x="4465638" y="4276725"/>
          <p14:tracePt t="55750" x="4465638" y="4292600"/>
          <p14:tracePt t="55766" x="4465638" y="4308475"/>
          <p14:tracePt t="55782" x="4465638" y="4324350"/>
          <p14:tracePt t="55798" x="4465638" y="4340225"/>
          <p14:tracePt t="55808" x="4481513" y="4340225"/>
          <p14:tracePt t="55822" x="4481513" y="4356100"/>
          <p14:tracePt t="55838" x="4481513" y="4371975"/>
          <p14:tracePt t="55870" x="4497388" y="4371975"/>
          <p14:tracePt t="55948" x="4497388" y="4387850"/>
          <p14:tracePt t="55980" x="4513263" y="4387850"/>
          <p14:tracePt t="55993" x="4513263" y="4403725"/>
          <p14:tracePt t="56000" x="4529138" y="4403725"/>
          <p14:tracePt t="56023" x="4545013" y="4403725"/>
          <p14:tracePt t="56038" x="4560888" y="4419600"/>
          <p14:tracePt t="56064" x="4575175" y="4419600"/>
          <p14:tracePt t="56076" x="4575175" y="4435475"/>
          <p14:tracePt t="56085" x="4591050" y="4435475"/>
          <p14:tracePt t="56102" x="4591050" y="4451350"/>
          <p14:tracePt t="56112" x="4606925" y="4451350"/>
          <p14:tracePt t="56120" x="4622800" y="4451350"/>
          <p14:tracePt t="56128" x="4622800" y="4465638"/>
          <p14:tracePt t="56137" x="4638675" y="4481513"/>
          <p14:tracePt t="56152" x="4670425" y="4497388"/>
          <p14:tracePt t="56166" x="4686300" y="4513263"/>
          <p14:tracePt t="56174" x="4702175" y="4513263"/>
          <p14:tracePt t="56183" x="4702175" y="4529138"/>
          <p14:tracePt t="56190" x="4718050" y="4529138"/>
          <p14:tracePt t="56200" x="4733925" y="4545013"/>
          <p14:tracePt t="56215" x="4749800" y="4545013"/>
          <p14:tracePt t="56224" x="4765675" y="4560888"/>
          <p14:tracePt t="56236" x="4781550" y="4576763"/>
          <p14:tracePt t="56244" x="4797425" y="4592638"/>
          <p14:tracePt t="56257" x="4813300" y="4608513"/>
          <p14:tracePt t="56269" x="4845050" y="4640263"/>
          <p14:tracePt t="56285" x="4924425" y="4703763"/>
          <p14:tracePt t="56300" x="4972050" y="4751388"/>
          <p14:tracePt t="56306" x="4987925" y="4767263"/>
          <p14:tracePt t="56314" x="5003800" y="4767263"/>
          <p14:tracePt t="56325" x="5019675" y="4783138"/>
          <p14:tracePt t="56330" x="5019675" y="4799013"/>
          <p14:tracePt t="56339" x="5035550" y="4799013"/>
          <p14:tracePt t="56354" x="5035550" y="4814888"/>
          <p14:tracePt t="56367" x="5051425" y="4814888"/>
          <p14:tracePt t="56487" x="5067300" y="4799013"/>
          <p14:tracePt t="56494" x="5067300" y="4751388"/>
          <p14:tracePt t="56503" x="5067300" y="4735513"/>
          <p14:tracePt t="56512" x="5067300" y="4687888"/>
          <p14:tracePt t="56526" x="5083175" y="4640263"/>
          <p14:tracePt t="56534" x="5083175" y="4608513"/>
          <p14:tracePt t="56540" x="5099050" y="4592638"/>
          <p14:tracePt t="56555" x="5099050" y="4560888"/>
          <p14:tracePt t="56557" x="5114925" y="4529138"/>
          <p14:tracePt t="56567" x="5130800" y="4481513"/>
          <p14:tracePt t="56582" x="5130800" y="4419600"/>
          <p14:tracePt t="56592" x="5130800" y="4387850"/>
          <p14:tracePt t="56603" x="5130800" y="4324350"/>
          <p14:tracePt t="56612" x="5130800" y="4292600"/>
          <p14:tracePt t="56619" x="5114925" y="4260850"/>
          <p14:tracePt t="56627" x="5083175" y="4229100"/>
          <p14:tracePt t="56637" x="5083175" y="4213225"/>
          <p14:tracePt t="56642" x="5067300" y="4181475"/>
          <p14:tracePt t="56653" x="5035550" y="4149725"/>
          <p14:tracePt t="56666" x="5019675" y="4117975"/>
          <p14:tracePt t="56678" x="5003800" y="4102100"/>
          <p14:tracePt t="56698" x="4987925" y="4102100"/>
          <p14:tracePt t="56756" x="4972050" y="4102100"/>
          <p14:tracePt t="56777" x="4956175" y="4102100"/>
          <p14:tracePt t="56789" x="4940300" y="4102100"/>
          <p14:tracePt t="56814" x="4924425" y="4102100"/>
          <p14:tracePt t="56914" x="4908550" y="4102100"/>
          <p14:tracePt t="56923" x="4892675" y="4086225"/>
          <p14:tracePt t="56933" x="4860925" y="4054475"/>
          <p14:tracePt t="56940" x="4845050" y="4022725"/>
          <p14:tracePt t="56949" x="4829175" y="3975100"/>
          <p14:tracePt t="56958" x="4797425" y="3911600"/>
          <p14:tracePt t="56964" x="4765675" y="3848100"/>
          <p14:tracePt t="56972" x="4749800" y="3800475"/>
          <p14:tracePt t="56985" x="4718050" y="3754438"/>
          <p14:tracePt t="56988" x="4702175" y="3643313"/>
          <p14:tracePt t="56998" x="4686300" y="3611563"/>
          <p14:tracePt t="57007" x="4686300" y="3579813"/>
          <p14:tracePt t="57014" x="4670425" y="3548063"/>
          <p14:tracePt t="57023" x="4670425" y="3532188"/>
          <p14:tracePt t="57032" x="4654550" y="3532188"/>
          <p14:tracePt t="57047" x="4654550" y="3516313"/>
          <p14:tracePt t="57080" x="4638675" y="3516313"/>
          <p14:tracePt t="57088" x="4622800" y="3516313"/>
          <p14:tracePt t="57096" x="4606925" y="3516313"/>
          <p14:tracePt t="57104" x="4560888" y="3563938"/>
          <p14:tracePt t="57115" x="4545013" y="3579813"/>
          <p14:tracePt t="57120" x="4465638" y="3659188"/>
          <p14:tracePt t="57128" x="4386263" y="3770313"/>
          <p14:tracePt t="57137" x="4322763" y="3879850"/>
          <p14:tracePt t="57144" x="4275138" y="3943350"/>
          <p14:tracePt t="57150" x="4195763" y="4102100"/>
          <p14:tracePt t="57158" x="4116388" y="4260850"/>
          <p14:tracePt t="57167" x="4100513" y="4324350"/>
          <p14:tracePt t="57175" x="4052888" y="4513263"/>
          <p14:tracePt t="57182" x="4021138" y="4703763"/>
          <p14:tracePt t="57192" x="4005263" y="4783138"/>
          <p14:tracePt t="57198" x="4021138" y="5005388"/>
          <p14:tracePt t="57207" x="4052888" y="5194300"/>
          <p14:tracePt t="57215" x="4084638" y="5321300"/>
          <p14:tracePt t="57222" x="4132263" y="5416550"/>
          <p14:tracePt t="57228" x="4195763" y="5575300"/>
          <p14:tracePt t="57243" x="4243388" y="5654675"/>
          <p14:tracePt t="57255" x="4354513" y="5797550"/>
          <p14:tracePt t="57269" x="4497388" y="5938838"/>
          <p14:tracePt t="57276" x="4560888" y="6002338"/>
          <p14:tracePt t="57284" x="4686300" y="6049963"/>
          <p14:tracePt t="57292" x="4765675" y="6081713"/>
          <p14:tracePt t="57298" x="4845050" y="6113463"/>
          <p14:tracePt t="57307" x="5003800" y="6161088"/>
          <p14:tracePt t="57314" x="5114925" y="6176963"/>
          <p14:tracePt t="57322" x="5224463" y="6192838"/>
          <p14:tracePt t="57331" x="5383213" y="6192838"/>
          <p14:tracePt t="57339" x="5573713" y="6192838"/>
          <p14:tracePt t="57346" x="5748338" y="6192838"/>
          <p14:tracePt t="57354" x="5826125" y="6161088"/>
          <p14:tracePt t="57362" x="5969000" y="6113463"/>
          <p14:tracePt t="57368" x="6080125" y="6081713"/>
          <p14:tracePt t="57379" x="6207125" y="6002338"/>
          <p14:tracePt t="57384" x="6286500" y="5954713"/>
          <p14:tracePt t="57393" x="6350000" y="5891213"/>
          <p14:tracePt t="57400" x="6381750" y="5875338"/>
          <p14:tracePt t="57409" x="6411913" y="5829300"/>
          <p14:tracePt t="57416" x="6443663" y="5781675"/>
          <p14:tracePt t="57425" x="6459538" y="5734050"/>
          <p14:tracePt t="57432" x="6491288" y="5686425"/>
          <p14:tracePt t="57440" x="6491288" y="5622925"/>
          <p14:tracePt t="57446" x="6491288" y="5543550"/>
          <p14:tracePt t="57456" x="6507163" y="5448300"/>
          <p14:tracePt t="57463" x="6507163" y="5353050"/>
          <p14:tracePt t="57471" x="6507163" y="5178425"/>
          <p14:tracePt t="57479" x="6507163" y="5084763"/>
          <p14:tracePt t="57486" x="6507163" y="4973638"/>
          <p14:tracePt t="57494" x="6507163" y="4862513"/>
          <p14:tracePt t="57502" x="6507163" y="4767263"/>
          <p14:tracePt t="57512" x="6491288" y="4687888"/>
          <p14:tracePt t="57516" x="6475413" y="4608513"/>
          <p14:tracePt t="57528" x="6411913" y="4465638"/>
          <p14:tracePt t="57541" x="6350000" y="4340225"/>
          <p14:tracePt t="57548" x="6302375" y="4260850"/>
          <p14:tracePt t="57556" x="6286500" y="4229100"/>
          <p14:tracePt t="57565" x="6223000" y="4149725"/>
          <p14:tracePt t="57573" x="6143625" y="4054475"/>
          <p14:tracePt t="57580" x="6080125" y="3990975"/>
          <p14:tracePt t="57588" x="6016625" y="3943350"/>
          <p14:tracePt t="57594" x="5953125" y="3879850"/>
          <p14:tracePt t="57602" x="5921375" y="3848100"/>
          <p14:tracePt t="57611" x="5842000" y="3816350"/>
          <p14:tracePt t="57619" x="5780088" y="3770313"/>
          <p14:tracePt t="57626" x="5700713" y="3738563"/>
          <p14:tracePt t="57635" x="5605463" y="3706813"/>
          <p14:tracePt t="57644" x="5541963" y="3690938"/>
          <p14:tracePt t="57650" x="5478463" y="3675063"/>
          <p14:tracePt t="57659" x="5399088" y="3659188"/>
          <p14:tracePt t="57672" x="5303838" y="3659188"/>
          <p14:tracePt t="57681" x="5272088" y="3643313"/>
          <p14:tracePt t="57688" x="5256213" y="3643313"/>
          <p14:tracePt t="57696" x="5224463" y="3643313"/>
          <p14:tracePt t="57704" x="5208588" y="3643313"/>
          <p14:tracePt t="57712" x="5192713" y="3643313"/>
          <p14:tracePt t="57720" x="5178425" y="3643313"/>
          <p14:tracePt t="57734" x="5162550" y="3659188"/>
          <p14:tracePt t="57742" x="5146675" y="3659188"/>
          <p14:tracePt t="57750" x="5146675" y="3675063"/>
          <p14:tracePt t="57758" x="5130800" y="3706813"/>
          <p14:tracePt t="57768" x="5099050" y="3722688"/>
          <p14:tracePt t="57774" x="5099050" y="3770313"/>
          <p14:tracePt t="57783" x="5083175" y="3784600"/>
          <p14:tracePt t="57791" x="5067300" y="3832225"/>
          <p14:tracePt t="57798" x="5051425" y="3879850"/>
          <p14:tracePt t="57805" x="5035550" y="3943350"/>
          <p14:tracePt t="57817" x="5035550" y="3959225"/>
          <p14:tracePt t="57821" x="5035550" y="4070350"/>
          <p14:tracePt t="57828" x="5035550" y="4197350"/>
          <p14:tracePt t="57839" x="5035550" y="4229100"/>
          <p14:tracePt t="57845" x="5051425" y="4403725"/>
          <p14:tracePt t="57853" x="5114925" y="4545013"/>
          <p14:tracePt t="57867" x="5178425" y="4799013"/>
          <p14:tracePt t="57874" x="5224463" y="4894263"/>
          <p14:tracePt t="57883" x="5272088" y="5037138"/>
          <p14:tracePt t="57894" x="5303838" y="5116513"/>
          <p14:tracePt t="57898" x="5335588" y="5162550"/>
          <p14:tracePt t="57906" x="5367338" y="5210175"/>
          <p14:tracePt t="57915" x="5383213" y="5241925"/>
          <p14:tracePt t="57923" x="5399088" y="5273675"/>
          <p14:tracePt t="57930" x="5414963" y="5289550"/>
          <p14:tracePt t="57938" x="5414963" y="5305425"/>
          <p14:tracePt t="57950" x="5430838" y="5305425"/>
          <p14:tracePt t="57985" x="5446713" y="5305425"/>
          <p14:tracePt t="58001" x="5478463" y="5305425"/>
          <p14:tracePt t="58008" x="5494338" y="5305425"/>
          <p14:tracePt t="58014" x="5541963" y="5305425"/>
          <p14:tracePt t="58025" x="5557838" y="5305425"/>
          <p14:tracePt t="58030" x="5589588" y="5305425"/>
          <p14:tracePt t="58038" x="5605463" y="5289550"/>
          <p14:tracePt t="58047" x="5653088" y="5257800"/>
          <p14:tracePt t="58056" x="5668963" y="5226050"/>
          <p14:tracePt t="58063" x="5700713" y="5226050"/>
          <p14:tracePt t="58075" x="5716588" y="5194300"/>
          <p14:tracePt t="58079" x="5748338" y="5178425"/>
          <p14:tracePt t="58085" x="5764213" y="5178425"/>
          <p14:tracePt t="58093" x="5780088" y="5162550"/>
          <p14:tracePt t="58103" x="5794375" y="5146675"/>
          <p14:tracePt t="58116" x="5794375" y="5132388"/>
          <p14:tracePt t="58125" x="5810250" y="5116513"/>
          <p14:tracePt t="58132" x="5810250" y="5100638"/>
          <p14:tracePt t="58143" x="5810250" y="5084763"/>
          <p14:tracePt t="58148" x="5826125" y="5068888"/>
          <p14:tracePt t="58158" x="5826125" y="5053013"/>
          <p14:tracePt t="58162" x="5826125" y="5037138"/>
          <p14:tracePt t="58171" x="5826125" y="5021263"/>
          <p14:tracePt t="58179" x="5826125" y="5005388"/>
          <p14:tracePt t="58187" x="5826125" y="4989513"/>
          <p14:tracePt t="58194" x="5826125" y="4973638"/>
          <p14:tracePt t="58203" x="5826125" y="4957763"/>
          <p14:tracePt t="58219" x="5826125" y="4941888"/>
          <p14:tracePt t="58227" x="5826125" y="4926013"/>
          <p14:tracePt t="58233" x="5826125" y="4910138"/>
          <p14:tracePt t="58242" x="5826125" y="4894263"/>
          <p14:tracePt t="58251" x="5810250" y="4878388"/>
          <p14:tracePt t="58260" x="5810250" y="4846638"/>
          <p14:tracePt t="58268" x="5794375" y="4830763"/>
          <p14:tracePt t="58272" x="5780088" y="4799013"/>
          <p14:tracePt t="58280" x="5764213" y="4767263"/>
          <p14:tracePt t="58289" x="5748338" y="4719638"/>
          <p14:tracePt t="58297" x="5716588" y="4656138"/>
          <p14:tracePt t="58302" x="5700713" y="4640263"/>
          <p14:tracePt t="58311" x="5684838" y="4608513"/>
          <p14:tracePt t="58318" x="5653088" y="4560888"/>
          <p14:tracePt t="58330" x="5637213" y="4545013"/>
          <p14:tracePt t="58334" x="5621338" y="4529138"/>
          <p14:tracePt t="58345" x="5621338" y="4513263"/>
          <p14:tracePt t="58359" x="5605463" y="4513263"/>
          <p14:tracePt t="58382" x="5605463" y="4497388"/>
          <p14:tracePt t="58416" x="5589588" y="4497388"/>
          <p14:tracePt t="58476" x="5573713" y="4497388"/>
          <p14:tracePt t="58520" x="5557838" y="4497388"/>
          <p14:tracePt t="58528" x="5541963" y="4497388"/>
          <p14:tracePt t="58536" x="5526088" y="4529138"/>
          <p14:tracePt t="58544" x="5494338" y="4545013"/>
          <p14:tracePt t="58562" x="5462588" y="4576763"/>
          <p14:tracePt t="58568" x="5446713" y="4576763"/>
          <p14:tracePt t="58576" x="5430838" y="4592638"/>
          <p14:tracePt t="58584" x="5414963" y="4592638"/>
          <p14:tracePt t="58592" x="5399088" y="4608513"/>
          <p14:tracePt t="58602" x="5383213" y="4624388"/>
          <p14:tracePt t="58619" x="5367338" y="4624388"/>
          <p14:tracePt t="58626" x="5351463" y="4640263"/>
          <p14:tracePt t="58646" x="5335588" y="4640263"/>
          <p14:tracePt t="58652" x="5335588" y="4656138"/>
          <p14:tracePt t="58669" x="5319713" y="4672013"/>
          <p14:tracePt t="58676" x="5287963" y="4672013"/>
          <p14:tracePt t="58685" x="5287963" y="4687888"/>
          <p14:tracePt t="58692" x="5272088" y="4687888"/>
          <p14:tracePt t="58701" x="5256213" y="4703763"/>
          <p14:tracePt t="58709" x="5240338" y="4703763"/>
          <p14:tracePt t="58716" x="5224463" y="4719638"/>
          <p14:tracePt t="58724" x="5208588" y="4719638"/>
          <p14:tracePt t="58733" x="5192713" y="4735513"/>
          <p14:tracePt t="58738" x="5162550" y="4735513"/>
          <p14:tracePt t="58748" x="5146675" y="4735513"/>
          <p14:tracePt t="58755" x="5099050" y="4735513"/>
          <p14:tracePt t="58762" x="5067300" y="4735513"/>
          <p14:tracePt t="58770" x="4987925" y="4719638"/>
          <p14:tracePt t="58778" x="4908550" y="4687888"/>
          <p14:tracePt t="58786" x="4813300" y="4656138"/>
          <p14:tracePt t="58794" x="4702175" y="4592638"/>
          <p14:tracePt t="58802" x="4622800" y="4545013"/>
          <p14:tracePt t="58809" x="4465638" y="4497388"/>
          <p14:tracePt t="58817" x="4338638" y="4435475"/>
          <p14:tracePt t="58825" x="4195763" y="4387850"/>
          <p14:tracePt t="58833" x="3989388" y="4276725"/>
          <p14:tracePt t="58840" x="3816350" y="4213225"/>
          <p14:tracePt t="58848" x="3657600" y="4149725"/>
          <p14:tracePt t="58856" x="3451225" y="4086225"/>
          <p14:tracePt t="58866" x="3355975" y="4054475"/>
          <p14:tracePt t="58873" x="3071813" y="3975100"/>
          <p14:tracePt t="58878" x="2849563" y="3927475"/>
          <p14:tracePt t="58886" x="2754313" y="3911600"/>
          <p14:tracePt t="58894" x="2581275" y="3895725"/>
          <p14:tracePt t="58902" x="2549525" y="3895725"/>
          <p14:tracePt t="58910" x="2501900" y="3895725"/>
          <p14:tracePt t="58918" x="2486025" y="3895725"/>
          <p14:tracePt t="58926" x="2470150" y="3895725"/>
          <p14:tracePt t="59008" x="2470150" y="3911600"/>
          <p14:tracePt t="59016" x="2486025" y="3927475"/>
          <p14:tracePt t="59025" x="2501900" y="3943350"/>
          <p14:tracePt t="59035" x="2533650" y="3975100"/>
          <p14:tracePt t="59042" x="2565400" y="4022725"/>
          <p14:tracePt t="59050" x="2613025" y="4070350"/>
          <p14:tracePt t="59060" x="2692400" y="4117975"/>
          <p14:tracePt t="59066" x="2740025" y="4149725"/>
          <p14:tracePt t="59075" x="2754313" y="4181475"/>
          <p14:tracePt t="59082" x="2801938" y="4244975"/>
          <p14:tracePt t="59090" x="2865438" y="4308475"/>
          <p14:tracePt t="59099" x="2913063" y="4340225"/>
          <p14:tracePt t="59109" x="2960688" y="4403725"/>
          <p14:tracePt t="59124" x="3119438" y="4576763"/>
          <p14:tracePt t="59132" x="3167063" y="4640263"/>
          <p14:tracePt t="59141" x="3230563" y="4703763"/>
          <p14:tracePt t="59148" x="3294063" y="4751388"/>
          <p14:tracePt t="59157" x="3309938" y="4767263"/>
          <p14:tracePt t="59164" x="3355975" y="4799013"/>
          <p14:tracePt t="59174" x="3387725" y="4814888"/>
          <p14:tracePt t="59182" x="3435350" y="4814888"/>
          <p14:tracePt t="59190" x="3451225" y="4830763"/>
          <p14:tracePt t="59199" x="3467100" y="4830763"/>
          <p14:tracePt t="59214" x="3498850" y="4830763"/>
          <p14:tracePt t="59230" x="3514725" y="4830763"/>
          <p14:tracePt t="59320" x="3514725" y="4814888"/>
          <p14:tracePt t="59336" x="3498850" y="4799013"/>
          <p14:tracePt t="59345" x="3467100" y="4783138"/>
          <p14:tracePt t="59353" x="3419475" y="4767263"/>
          <p14:tracePt t="59360" x="3262313" y="4687888"/>
          <p14:tracePt t="59373" x="3119438" y="4640263"/>
          <p14:tracePt t="59375" x="2992438" y="4576763"/>
          <p14:tracePt t="59388" x="2817813" y="4497388"/>
          <p14:tracePt t="59390" x="2597150" y="4403725"/>
          <p14:tracePt t="59401" x="2454275" y="4340225"/>
          <p14:tracePt t="59407" x="2279650" y="4276725"/>
          <p14:tracePt t="59415" x="2074863" y="4165600"/>
          <p14:tracePt t="59423" x="1995488" y="4117975"/>
          <p14:tracePt t="59428" x="1820863" y="4022725"/>
          <p14:tracePt t="59436" x="1773238" y="3990975"/>
          <p14:tracePt t="59450" x="1646238" y="3879850"/>
          <p14:tracePt t="59453" x="1550988" y="3770313"/>
          <p14:tracePt t="59465" x="1504950" y="3738563"/>
          <p14:tracePt t="59478" x="1298575" y="3500438"/>
          <p14:tracePt t="59484" x="1235075" y="3405188"/>
          <p14:tracePt t="59492" x="1139825" y="3294063"/>
          <p14:tracePt t="59500" x="996950" y="3103563"/>
          <p14:tracePt t="59507" x="887413" y="2946400"/>
          <p14:tracePt t="59514" x="839788" y="2882900"/>
          <p14:tracePt t="59522" x="681038" y="2724150"/>
          <p14:tracePt t="59530" x="569913" y="2613025"/>
          <p14:tracePt t="59538" x="411163" y="2501900"/>
          <p14:tracePt t="59547" x="363538" y="2470150"/>
          <p14:tracePt t="59556" x="158750" y="2328863"/>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B5ABE694-DA5B-CC4B-BF39-A470532CA9F6}"/>
              </a:ext>
            </a:extLst>
          </p:cNvPr>
          <p:cNvSpPr>
            <a:spLocks noGrp="1"/>
          </p:cNvSpPr>
          <p:nvPr>
            <p:ph idx="1"/>
          </p:nvPr>
        </p:nvSpPr>
        <p:spPr>
          <a:xfrm>
            <a:off x="762000" y="2286000"/>
            <a:ext cx="5490210" cy="3810000"/>
          </a:xfrm>
        </p:spPr>
        <p:txBody>
          <a:bodyPr>
            <a:normAutofit/>
          </a:bodyPr>
          <a:lstStyle/>
          <a:p>
            <a:pPr>
              <a:lnSpc>
                <a:spcPct val="115000"/>
              </a:lnSpc>
            </a:pPr>
            <a:r>
              <a:rPr lang="en-US" sz="2400" dirty="0"/>
              <a:t>An average weekly income dataset was imported from the office of national statistics [1]</a:t>
            </a:r>
          </a:p>
          <a:p>
            <a:pPr>
              <a:lnSpc>
                <a:spcPct val="115000"/>
              </a:lnSpc>
            </a:pPr>
            <a:r>
              <a:rPr lang="en-US" sz="2400" dirty="0"/>
              <a:t>Included the average weekly income </a:t>
            </a:r>
            <a:r>
              <a:rPr lang="en-US" sz="2400" dirty="0">
                <a:effectLst/>
                <a:latin typeface="Avenir Next LT Pro (Body)"/>
                <a:ea typeface="Calibri" panose="020F0502020204030204" pitchFamily="34" charset="0"/>
                <a:cs typeface="Arial" panose="020B0604020202020204" pitchFamily="34" charset="0"/>
              </a:rPr>
              <a:t>taxes and benefits of decile groups of all households in London boroughs from the years 2002 up until 2022</a:t>
            </a:r>
            <a:endParaRPr lang="en-GB" sz="2400" dirty="0">
              <a:latin typeface="Avenir Next LT Pro (Body)"/>
            </a:endParaRPr>
          </a:p>
        </p:txBody>
      </p:sp>
      <p:sp>
        <p:nvSpPr>
          <p:cNvPr id="2" name="Title 1">
            <a:extLst>
              <a:ext uri="{FF2B5EF4-FFF2-40B4-BE49-F238E27FC236}">
                <a16:creationId xmlns:a16="http://schemas.microsoft.com/office/drawing/2014/main" id="{34BCB076-CF97-12CC-B8D1-E3DCC898963C}"/>
              </a:ext>
            </a:extLst>
          </p:cNvPr>
          <p:cNvSpPr>
            <a:spLocks noGrp="1"/>
          </p:cNvSpPr>
          <p:nvPr>
            <p:ph type="title"/>
          </p:nvPr>
        </p:nvSpPr>
        <p:spPr>
          <a:xfrm>
            <a:off x="762000" y="762000"/>
            <a:ext cx="5334000" cy="1524000"/>
          </a:xfrm>
        </p:spPr>
        <p:txBody>
          <a:bodyPr>
            <a:normAutofit/>
          </a:bodyPr>
          <a:lstStyle/>
          <a:p>
            <a:r>
              <a:rPr lang="en-US" sz="3200"/>
              <a:t>Average Weekly Income </a:t>
            </a:r>
            <a:endParaRPr lang="en-GB" sz="3200"/>
          </a:p>
        </p:txBody>
      </p:sp>
      <p:pic>
        <p:nvPicPr>
          <p:cNvPr id="7" name="Graphic 6" descr="Dollar">
            <a:extLst>
              <a:ext uri="{FF2B5EF4-FFF2-40B4-BE49-F238E27FC236}">
                <a16:creationId xmlns:a16="http://schemas.microsoft.com/office/drawing/2014/main" id="{4B737215-8DCF-4BEF-3ABA-C701571DC60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183880" y="771525"/>
            <a:ext cx="4008119" cy="4008119"/>
          </a:xfrm>
          <a:prstGeom prst="rect">
            <a:avLst/>
          </a:prstGeom>
        </p:spPr>
      </p:pic>
      <p:pic>
        <p:nvPicPr>
          <p:cNvPr id="6" name="Audio 5">
            <a:hlinkClick r:id="" action="ppaction://media"/>
            <a:extLst>
              <a:ext uri="{FF2B5EF4-FFF2-40B4-BE49-F238E27FC236}">
                <a16:creationId xmlns:a16="http://schemas.microsoft.com/office/drawing/2014/main" id="{D01D77D8-175D-7F3E-1751-93A7CA19899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6806685"/>
      </p:ext>
    </p:extLst>
  </p:cSld>
  <p:clrMapOvr>
    <a:masterClrMapping/>
  </p:clrMapOvr>
  <mc:AlternateContent xmlns:mc="http://schemas.openxmlformats.org/markup-compatibility/2006">
    <mc:Choice xmlns:p14="http://schemas.microsoft.com/office/powerpoint/2010/main" Requires="p14">
      <p:transition spd="slow" p14:dur="2000" advTm="19511"/>
    </mc:Choice>
    <mc:Fallback>
      <p:transition spd="slow" advTm="19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Freeform: Shape 17">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1BF2F1FF-8F24-CC63-A79C-F082B03704EC}"/>
              </a:ext>
            </a:extLst>
          </p:cNvPr>
          <p:cNvSpPr>
            <a:spLocks noGrp="1"/>
          </p:cNvSpPr>
          <p:nvPr>
            <p:ph type="title"/>
          </p:nvPr>
        </p:nvSpPr>
        <p:spPr>
          <a:xfrm>
            <a:off x="480059" y="1133658"/>
            <a:ext cx="3215639" cy="2377440"/>
          </a:xfrm>
        </p:spPr>
        <p:txBody>
          <a:bodyPr vert="horz" lIns="91440" tIns="45720" rIns="91440" bIns="45720" rtlCol="0" anchor="b">
            <a:normAutofit fontScale="90000"/>
          </a:bodyPr>
          <a:lstStyle/>
          <a:p>
            <a:r>
              <a:rPr lang="en-US" sz="3700" kern="1200" dirty="0">
                <a:solidFill>
                  <a:schemeClr val="tx1"/>
                </a:solidFill>
                <a:latin typeface="+mj-lt"/>
                <a:ea typeface="+mj-ea"/>
                <a:cs typeface="+mj-cs"/>
              </a:rPr>
              <a:t>Average Income Across London Boroughs Over Time</a:t>
            </a:r>
          </a:p>
        </p:txBody>
      </p:sp>
      <p:pic>
        <p:nvPicPr>
          <p:cNvPr id="5" name="Content Placeholder 4">
            <a:extLst>
              <a:ext uri="{FF2B5EF4-FFF2-40B4-BE49-F238E27FC236}">
                <a16:creationId xmlns:a16="http://schemas.microsoft.com/office/drawing/2014/main" id="{56582FF5-FE4B-A9E9-022D-070DA8F70843}"/>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75757" y="1133658"/>
            <a:ext cx="7787052" cy="5562180"/>
          </a:xfrm>
          <a:prstGeom prst="rect">
            <a:avLst/>
          </a:prstGeom>
        </p:spPr>
      </p:pic>
      <p:pic>
        <p:nvPicPr>
          <p:cNvPr id="4" name="Audio 3">
            <a:hlinkClick r:id="" action="ppaction://media"/>
            <a:extLst>
              <a:ext uri="{FF2B5EF4-FFF2-40B4-BE49-F238E27FC236}">
                <a16:creationId xmlns:a16="http://schemas.microsoft.com/office/drawing/2014/main" id="{B4CF1B33-304C-547E-947A-E5AD24957DC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28800057"/>
      </p:ext>
    </p:extLst>
  </p:cSld>
  <p:clrMapOvr>
    <a:masterClrMapping/>
  </p:clrMapOvr>
  <mc:AlternateContent xmlns:mc="http://schemas.openxmlformats.org/markup-compatibility/2006">
    <mc:Choice xmlns:p14="http://schemas.microsoft.com/office/powerpoint/2010/main" Requires="p14">
      <p:transition spd="slow" p14:dur="2000" advTm="38217"/>
    </mc:Choice>
    <mc:Fallback>
      <p:transition spd="slow" advTm="38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7021" x="8629650" y="1139825"/>
          <p14:tracePt t="7029" x="8423275" y="1647825"/>
          <p14:tracePt t="7036" x="8170863" y="2249488"/>
          <p14:tracePt t="7044" x="8012113" y="2597150"/>
          <p14:tracePt t="7053" x="7821613" y="3057525"/>
          <p14:tracePt t="7060" x="7694613" y="3373438"/>
          <p14:tracePt t="7068" x="7585075" y="3675063"/>
          <p14:tracePt t="7076" x="7489825" y="3863975"/>
          <p14:tracePt t="7085" x="7426325" y="3990975"/>
          <p14:tracePt t="7096" x="7299325" y="4229100"/>
          <p14:tracePt t="7098" x="7204075" y="4403725"/>
          <p14:tracePt t="7106" x="7108825" y="4529138"/>
          <p14:tracePt t="7118" x="7013575" y="4640263"/>
          <p14:tracePt t="7128" x="6935788" y="4751388"/>
          <p14:tracePt t="7136" x="6840538" y="4862513"/>
          <p14:tracePt t="7138" x="6792913" y="4926013"/>
          <p14:tracePt t="7147" x="6761163" y="4941888"/>
          <p14:tracePt t="7161" x="6713538" y="4989513"/>
          <p14:tracePt t="7169" x="6713538" y="5005388"/>
          <p14:tracePt t="7176" x="6665913" y="5037138"/>
          <p14:tracePt t="7184" x="6650038" y="5053013"/>
          <p14:tracePt t="7194" x="6602413" y="5084763"/>
          <p14:tracePt t="7209" x="6538913" y="5132388"/>
          <p14:tracePt t="7223" x="6507163" y="5146675"/>
          <p14:tracePt t="7225" x="6475413" y="5162550"/>
          <p14:tracePt t="7230" x="6459538" y="5178425"/>
          <p14:tracePt t="7239" x="6443663" y="5178425"/>
          <p14:tracePt t="7246" x="6427788" y="5178425"/>
          <p14:tracePt t="7254" x="6411913" y="5178425"/>
          <p14:tracePt t="7264" x="6397625" y="5178425"/>
          <p14:tracePt t="7271" x="6365875" y="5194300"/>
          <p14:tracePt t="7279" x="6334125" y="5226050"/>
          <p14:tracePt t="7287" x="6302375" y="5226050"/>
          <p14:tracePt t="7294" x="6254750" y="5273675"/>
          <p14:tracePt t="7305" x="6223000" y="5321300"/>
          <p14:tracePt t="7319" x="6111875" y="5400675"/>
          <p14:tracePt t="7334" x="6064250" y="5432425"/>
          <p14:tracePt t="7348" x="6048375" y="5432425"/>
          <p14:tracePt t="7364" x="6032500" y="5432425"/>
          <p14:tracePt t="7388" x="6016625" y="5432425"/>
          <p14:tracePt t="7396" x="6000750" y="5432425"/>
          <p14:tracePt t="7410" x="5969000" y="5416550"/>
          <p14:tracePt t="7418" x="5969000" y="5400675"/>
          <p14:tracePt t="7427" x="5953125" y="5400675"/>
          <p14:tracePt t="7434" x="5937250" y="5368925"/>
          <p14:tracePt t="7444" x="5921375" y="5368925"/>
          <p14:tracePt t="7456" x="5905500" y="5337175"/>
          <p14:tracePt t="7458" x="5889625" y="5321300"/>
          <p14:tracePt t="7466" x="5873750" y="5305425"/>
          <p14:tracePt t="7475" x="5857875" y="5289550"/>
          <p14:tracePt t="7481" x="5842000" y="5289550"/>
          <p14:tracePt t="7488" x="5826125" y="5273675"/>
          <p14:tracePt t="7515" x="5810250" y="5257800"/>
          <p14:tracePt t="7526" x="5794375" y="5257800"/>
          <p14:tracePt t="7546" x="5780088" y="5257800"/>
          <p14:tracePt t="7552" x="5764213" y="5257800"/>
          <p14:tracePt t="7560" x="5732463" y="5257800"/>
          <p14:tracePt t="7570" x="5716588" y="5257800"/>
          <p14:tracePt t="7584" x="5653088" y="5257800"/>
          <p14:tracePt t="7592" x="5621338" y="5273675"/>
          <p14:tracePt t="7601" x="5605463" y="5289550"/>
          <p14:tracePt t="7609" x="5573713" y="5305425"/>
          <p14:tracePt t="7617" x="5573713" y="5321300"/>
          <p14:tracePt t="7624" x="5541963" y="5337175"/>
          <p14:tracePt t="7631" x="5526088" y="5368925"/>
          <p14:tracePt t="7640" x="5510213" y="5384800"/>
          <p14:tracePt t="7647" x="5494338" y="5416550"/>
          <p14:tracePt t="7655" x="5478463" y="5448300"/>
          <p14:tracePt t="7666" x="5462588" y="5495925"/>
          <p14:tracePt t="7676" x="5462588" y="5527675"/>
          <p14:tracePt t="7679" x="5446713" y="5575300"/>
          <p14:tracePt t="7686" x="5446713" y="5591175"/>
          <p14:tracePt t="7694" x="5446713" y="5622925"/>
          <p14:tracePt t="7701" x="5446713" y="5654675"/>
          <p14:tracePt t="7710" x="5446713" y="5686425"/>
          <p14:tracePt t="7723" x="5446713" y="5702300"/>
          <p14:tracePt t="7725" x="5446713" y="5718175"/>
          <p14:tracePt t="7733" x="5446713" y="5734050"/>
          <p14:tracePt t="7740" x="5446713" y="5749925"/>
          <p14:tracePt t="7757" x="5446713" y="5765800"/>
          <p14:tracePt t="7764" x="5462588" y="5765800"/>
          <p14:tracePt t="7771" x="5462588" y="5781675"/>
          <p14:tracePt t="7814" x="5478463" y="5781675"/>
          <p14:tracePt t="7822" x="5494338" y="5781675"/>
          <p14:tracePt t="7838" x="5510213" y="5781675"/>
          <p14:tracePt t="7849" x="5526088" y="5765800"/>
          <p14:tracePt t="7866" x="5526088" y="5749925"/>
          <p14:tracePt t="7878" x="5526088" y="5734050"/>
          <p14:tracePt t="7897" x="5526088" y="5718175"/>
          <p14:tracePt t="7905" x="5526088" y="5702300"/>
          <p14:tracePt t="7912" x="5526088" y="5686425"/>
          <p14:tracePt t="7920" x="5526088" y="5654675"/>
          <p14:tracePt t="7930" x="5494338" y="5622925"/>
          <p14:tracePt t="7944" x="5478463" y="5607050"/>
          <p14:tracePt t="7957" x="5462588" y="5591175"/>
          <p14:tracePt t="7979" x="5446713" y="5591175"/>
          <p14:tracePt t="8032" x="5430838" y="5591175"/>
          <p14:tracePt t="8134" x="5430838" y="5607050"/>
          <p14:tracePt t="8153" x="5430838" y="5622925"/>
          <p14:tracePt t="8160" x="5430838" y="5638800"/>
          <p14:tracePt t="8177" x="5430838" y="5654675"/>
          <p14:tracePt t="8185" x="5430838" y="5670550"/>
          <p14:tracePt t="8220" x="5430838" y="5686425"/>
          <p14:tracePt t="8262" x="5446713" y="5686425"/>
          <p14:tracePt t="8336" x="5446713" y="5654675"/>
          <p14:tracePt t="8344" x="5446713" y="5638800"/>
          <p14:tracePt t="8352" x="5446713" y="5622925"/>
          <p14:tracePt t="8372" x="5446713" y="5591175"/>
          <p14:tracePt t="8412" x="5446713" y="5575300"/>
          <p14:tracePt t="8420" x="5430838" y="5575300"/>
          <p14:tracePt t="8481" x="5414963" y="5575300"/>
          <p14:tracePt t="8488" x="5399088" y="5575300"/>
          <p14:tracePt t="8504" x="5383213" y="5575300"/>
          <p14:tracePt t="8518" x="5367338" y="5575300"/>
          <p14:tracePt t="8527" x="5367338" y="5591175"/>
          <p14:tracePt t="8534" x="5351463" y="5591175"/>
          <p14:tracePt t="8546" x="5351463" y="5607050"/>
          <p14:tracePt t="8559" x="5351463" y="5622925"/>
          <p14:tracePt t="8576" x="5351463" y="5638800"/>
          <p14:tracePt t="8582" x="5351463" y="5654675"/>
          <p14:tracePt t="8597" x="5351463" y="5670550"/>
          <p14:tracePt t="8609" x="5351463" y="5686425"/>
          <p14:tracePt t="8626" x="5351463" y="5702300"/>
          <p14:tracePt t="8634" x="5367338" y="5718175"/>
          <p14:tracePt t="8642" x="5367338" y="5734050"/>
          <p14:tracePt t="8650" x="5383213" y="5749925"/>
          <p14:tracePt t="8660" x="5399088" y="5749925"/>
          <p14:tracePt t="8670" x="5399088" y="5765800"/>
          <p14:tracePt t="8677" x="5414963" y="5781675"/>
          <p14:tracePt t="8691" x="5430838" y="5781675"/>
          <p14:tracePt t="10194" x="5430838" y="5765800"/>
          <p14:tracePt t="10207" x="5430838" y="5734050"/>
          <p14:tracePt t="10216" x="5430838" y="5718175"/>
          <p14:tracePt t="10221" x="5462588" y="5670550"/>
          <p14:tracePt t="10229" x="5478463" y="5654675"/>
          <p14:tracePt t="10236" x="5494338" y="5622925"/>
          <p14:tracePt t="10245" x="5494338" y="5591175"/>
          <p14:tracePt t="10253" x="5510213" y="5559425"/>
          <p14:tracePt t="10260" x="5541963" y="5527675"/>
          <p14:tracePt t="10271" x="5589588" y="5480050"/>
          <p14:tracePt t="10276" x="5621338" y="5432425"/>
          <p14:tracePt t="10285" x="5700713" y="5353050"/>
          <p14:tracePt t="10290" x="5780088" y="5257800"/>
          <p14:tracePt t="10301" x="5937250" y="5100638"/>
          <p14:tracePt t="10313" x="6032500" y="4989513"/>
          <p14:tracePt t="10316" x="6127750" y="4926013"/>
          <p14:tracePt t="10326" x="6286500" y="4799013"/>
          <p14:tracePt t="10330" x="6427788" y="4719638"/>
          <p14:tracePt t="10339" x="6554788" y="4640263"/>
          <p14:tracePt t="10347" x="6697663" y="4545013"/>
          <p14:tracePt t="10354" x="6904038" y="4465638"/>
          <p14:tracePt t="10360" x="7045325" y="4403725"/>
          <p14:tracePt t="10369" x="7124700" y="4371975"/>
          <p14:tracePt t="10377" x="7331075" y="4292600"/>
          <p14:tracePt t="10384" x="7473950" y="4244975"/>
          <p14:tracePt t="10393" x="7646988" y="4181475"/>
          <p14:tracePt t="10400" x="7821613" y="4102100"/>
          <p14:tracePt t="10410" x="7964488" y="4054475"/>
          <p14:tracePt t="10416" x="8075613" y="4022725"/>
          <p14:tracePt t="10424" x="8202613" y="3927475"/>
          <p14:tracePt t="10430" x="8280400" y="3879850"/>
          <p14:tracePt t="10438" x="8391525" y="3816350"/>
          <p14:tracePt t="10447" x="8502650" y="3738563"/>
          <p14:tracePt t="10454" x="8582025" y="3675063"/>
          <p14:tracePt t="10462" x="8645525" y="3627438"/>
          <p14:tracePt t="10470" x="8724900" y="3579813"/>
          <p14:tracePt t="10478" x="8820150" y="3516313"/>
          <p14:tracePt t="10486" x="8929688" y="3421063"/>
          <p14:tracePt t="10494" x="8993188" y="3357563"/>
          <p14:tracePt t="10507" x="9104313" y="3262313"/>
          <p14:tracePt t="10510" x="9199563" y="3182938"/>
          <p14:tracePt t="10517" x="9294813" y="3103563"/>
          <p14:tracePt t="10527" x="9374188" y="3025775"/>
          <p14:tracePt t="10532" x="9421813" y="2994025"/>
          <p14:tracePt t="10540" x="9467850" y="2962275"/>
          <p14:tracePt t="10548" x="9467850" y="2946400"/>
          <p14:tracePt t="10556" x="9499600" y="2914650"/>
          <p14:tracePt t="10564" x="9515475" y="2898775"/>
          <p14:tracePt t="10573" x="9531350" y="2867025"/>
          <p14:tracePt t="10578" x="9578975" y="2851150"/>
          <p14:tracePt t="10590" x="9610725" y="2803525"/>
          <p14:tracePt t="10594" x="9674225" y="2771775"/>
          <p14:tracePt t="10604" x="9801225" y="2676525"/>
          <p14:tracePt t="10618" x="9991725" y="2597150"/>
          <p14:tracePt t="10626" x="10164763" y="2565400"/>
          <p14:tracePt t="10634" x="10260013" y="2517775"/>
          <p14:tracePt t="10642" x="10355263" y="2501900"/>
          <p14:tracePt t="10648" x="10418763" y="2486025"/>
          <p14:tracePt t="10656" x="10466388" y="2486025"/>
          <p14:tracePt t="10666" x="10498138" y="2470150"/>
          <p14:tracePt t="10673" x="10498138" y="2454275"/>
          <p14:tracePt t="10681" x="10529888" y="2438400"/>
          <p14:tracePt t="10689" x="10545763" y="2422525"/>
          <p14:tracePt t="10696" x="10545763" y="2406650"/>
          <p14:tracePt t="10704" x="10577513" y="2406650"/>
          <p14:tracePt t="10712" x="10577513" y="2392363"/>
          <p14:tracePt t="10718" x="10609263" y="2376488"/>
          <p14:tracePt t="10729" x="10641013" y="2344738"/>
          <p14:tracePt t="10734" x="10687050" y="2312988"/>
          <p14:tracePt t="10742" x="10734675" y="2297113"/>
          <p14:tracePt t="10750" x="10766425" y="2281238"/>
          <p14:tracePt t="10759" x="10829925" y="2249488"/>
          <p14:tracePt t="10766" x="10972800" y="2185988"/>
          <p14:tracePt t="10774" x="10988675" y="2185988"/>
          <p14:tracePt t="10782" x="11068050" y="2154238"/>
          <p14:tracePt t="10788" x="11083925" y="2138363"/>
          <p14:tracePt t="10799" x="11099800" y="2122488"/>
          <p14:tracePt t="10805" x="11115675" y="2122488"/>
          <p14:tracePt t="10880" x="11115675" y="2106613"/>
          <p14:tracePt t="10938" x="11099800" y="2106613"/>
          <p14:tracePt t="10946" x="11083925" y="2106613"/>
          <p14:tracePt t="10954" x="11068050" y="2138363"/>
          <p14:tracePt t="10962" x="11052175" y="2154238"/>
          <p14:tracePt t="10970" x="11020425" y="2170113"/>
          <p14:tracePt t="10978" x="10988675" y="2185988"/>
          <p14:tracePt t="10984" x="10956925" y="2217738"/>
          <p14:tracePt t="10992" x="10925175" y="2233613"/>
          <p14:tracePt t="11001" x="10893425" y="2265363"/>
          <p14:tracePt t="11009" x="10845800" y="2312988"/>
          <p14:tracePt t="11016" x="10829925" y="2344738"/>
          <p14:tracePt t="11024" x="10782300" y="2392363"/>
          <p14:tracePt t="11035" x="10750550" y="2422525"/>
          <p14:tracePt t="11041" x="10734675" y="2470150"/>
          <p14:tracePt t="11051" x="10702925" y="2565400"/>
          <p14:tracePt t="11063" x="10656888" y="2724150"/>
          <p14:tracePt t="11070" x="10641013" y="2803525"/>
          <p14:tracePt t="11078" x="10641013" y="2851150"/>
          <p14:tracePt t="11086" x="10641013" y="2962275"/>
          <p14:tracePt t="11094" x="10641013" y="3025775"/>
          <p14:tracePt t="11103" x="10641013" y="3103563"/>
          <p14:tracePt t="11111" x="10656888" y="3151188"/>
          <p14:tracePt t="11116" x="10687050" y="3182938"/>
          <p14:tracePt t="11125" x="10702925" y="3198813"/>
          <p14:tracePt t="11133" x="10702925" y="3214688"/>
          <p14:tracePt t="11141" x="10718800" y="3214688"/>
          <p14:tracePt t="11148" x="10734675" y="3230563"/>
          <p14:tracePt t="11164" x="10750550" y="3230563"/>
          <p14:tracePt t="11173" x="10766425" y="3230563"/>
          <p14:tracePt t="11180" x="10798175" y="3230563"/>
          <p14:tracePt t="11187" x="10814050" y="3198813"/>
          <p14:tracePt t="11195" x="10845800" y="3167063"/>
          <p14:tracePt t="11203" x="10893425" y="3135313"/>
          <p14:tracePt t="11210" x="10925175" y="3087688"/>
          <p14:tracePt t="11218" x="11004550" y="3009900"/>
          <p14:tracePt t="11226" x="11068050" y="2898775"/>
          <p14:tracePt t="11234" x="11147425" y="2771775"/>
          <p14:tracePt t="11242" x="11195050" y="2660650"/>
          <p14:tracePt t="11250" x="11226800" y="2565400"/>
          <p14:tracePt t="11256" x="11258550" y="2501900"/>
          <p14:tracePt t="11264" x="11274425" y="2406650"/>
          <p14:tracePt t="11273" x="11274425" y="2312988"/>
          <p14:tracePt t="11280" x="11274425" y="2233613"/>
          <p14:tracePt t="11288" x="11258550" y="2154238"/>
          <p14:tracePt t="11296" x="11226800" y="2074863"/>
          <p14:tracePt t="11305" x="11179175" y="2011363"/>
          <p14:tracePt t="11313" x="11131550" y="1931988"/>
          <p14:tracePt t="11320" x="11099800" y="1900238"/>
          <p14:tracePt t="11332" x="11020425" y="1836738"/>
          <p14:tracePt t="11340" x="11004550" y="1804988"/>
          <p14:tracePt t="11348" x="10956925" y="1789113"/>
          <p14:tracePt t="11356" x="10941050" y="1757363"/>
          <p14:tracePt t="11364" x="10909300" y="1741488"/>
          <p14:tracePt t="11373" x="10893425" y="1741488"/>
          <p14:tracePt t="11381" x="10861675" y="1725613"/>
          <p14:tracePt t="11389" x="10845800" y="1725613"/>
          <p14:tracePt t="11404" x="10829925" y="1711325"/>
          <p14:tracePt t="11416" x="10814050" y="1711325"/>
          <p14:tracePt t="11460" x="10798175" y="1711325"/>
          <p14:tracePt t="11492" x="10798175" y="1725613"/>
          <p14:tracePt t="11540" x="10798175" y="1741488"/>
          <p14:tracePt t="11568" x="10798175" y="1757363"/>
          <p14:tracePt t="11577" x="10798175" y="1773238"/>
          <p14:tracePt t="11584" x="10798175" y="1789113"/>
          <p14:tracePt t="11592" x="10798175" y="1820863"/>
          <p14:tracePt t="11599" x="10798175" y="1836738"/>
          <p14:tracePt t="11607" x="10798175" y="1852613"/>
          <p14:tracePt t="11614" x="10798175" y="1884363"/>
          <p14:tracePt t="11624" x="10798175" y="1900238"/>
          <p14:tracePt t="11634" x="10798175" y="1947863"/>
          <p14:tracePt t="11642" x="10798175" y="1979613"/>
          <p14:tracePt t="11650" x="10798175" y="1995488"/>
          <p14:tracePt t="11659" x="10798175" y="2011363"/>
          <p14:tracePt t="11666" x="10798175" y="2058988"/>
          <p14:tracePt t="11676" x="10814050" y="2074863"/>
          <p14:tracePt t="11687" x="10829925" y="2106613"/>
          <p14:tracePt t="11692" x="10829925" y="2138363"/>
          <p14:tracePt t="11702" x="10829925" y="2170113"/>
          <p14:tracePt t="11708" x="10861675" y="2217738"/>
          <p14:tracePt t="11717" x="10877550" y="2233613"/>
          <p14:tracePt t="11764" x="10893425" y="2233613"/>
          <p14:tracePt t="11772" x="10909300" y="2233613"/>
          <p14:tracePt t="11783" x="10925175" y="2201863"/>
          <p14:tracePt t="11791" x="10956925" y="2170113"/>
          <p14:tracePt t="11799" x="10972800" y="2154238"/>
          <p14:tracePt t="11807" x="11004550" y="2074863"/>
          <p14:tracePt t="11814" x="11036300" y="1900238"/>
          <p14:tracePt t="11823" x="11068050" y="1773238"/>
          <p14:tracePt t="11830" x="11083925" y="1695450"/>
          <p14:tracePt t="11839" x="11131550" y="1536700"/>
          <p14:tracePt t="11848" x="11147425" y="1409700"/>
          <p14:tracePt t="11859" x="11163300" y="1314450"/>
          <p14:tracePt t="11864" x="11179175" y="1139825"/>
          <p14:tracePt t="11872" x="11179175" y="982663"/>
          <p14:tracePt t="11880" x="11195050" y="744538"/>
          <p14:tracePt t="11888" x="11195050" y="522288"/>
          <p14:tracePt t="11897" x="11195050" y="363538"/>
          <p14:tracePt t="15748" x="9944100" y="206375"/>
          <p14:tracePt t="15758" x="9848850" y="301625"/>
          <p14:tracePt t="15767" x="9753600" y="395288"/>
          <p14:tracePt t="15775" x="9658350" y="490538"/>
          <p14:tracePt t="15786" x="9483725" y="665163"/>
          <p14:tracePt t="15790" x="9405938" y="760413"/>
          <p14:tracePt t="15799" x="9263063" y="903288"/>
          <p14:tracePt t="15806" x="9151938" y="1014413"/>
          <p14:tracePt t="15814" x="9072563" y="1123950"/>
          <p14:tracePt t="15822" x="8929688" y="1282700"/>
          <p14:tracePt t="15830" x="8850313" y="1362075"/>
          <p14:tracePt t="15838" x="8756650" y="1457325"/>
          <p14:tracePt t="15846" x="8661400" y="1552575"/>
          <p14:tracePt t="15856" x="8597900" y="1616075"/>
          <p14:tracePt t="15864" x="8534400" y="1679575"/>
          <p14:tracePt t="15872" x="8470900" y="1741488"/>
          <p14:tracePt t="15880" x="8407400" y="1804988"/>
          <p14:tracePt t="15888" x="8359775" y="1852613"/>
          <p14:tracePt t="15896" x="8296275" y="1916113"/>
          <p14:tracePt t="15907" x="8264525" y="1947863"/>
          <p14:tracePt t="15915" x="8218488" y="2043113"/>
          <p14:tracePt t="15923" x="8186738" y="2058988"/>
          <p14:tracePt t="15930" x="8154988" y="2122488"/>
          <p14:tracePt t="15938" x="8107363" y="2185988"/>
          <p14:tracePt t="15946" x="8075613" y="2265363"/>
          <p14:tracePt t="15956" x="8027988" y="2328863"/>
          <p14:tracePt t="15962" x="7980363" y="2406650"/>
          <p14:tracePt t="15972" x="7948613" y="2486025"/>
          <p14:tracePt t="15982" x="7900988" y="2565400"/>
          <p14:tracePt t="15988" x="7853363" y="2692400"/>
          <p14:tracePt t="15996" x="7789863" y="2787650"/>
          <p14:tracePt t="16004" x="7758113" y="2882900"/>
          <p14:tracePt t="16012" x="7726363" y="2946400"/>
          <p14:tracePt t="16020" x="7646988" y="3135313"/>
          <p14:tracePt t="16028" x="7600950" y="3262313"/>
          <p14:tracePt t="16039" x="7569200" y="3341688"/>
          <p14:tracePt t="16048" x="7505700" y="3500438"/>
          <p14:tracePt t="16054" x="7458075" y="3643313"/>
          <p14:tracePt t="16064" x="7394575" y="3770313"/>
          <p14:tracePt t="16070" x="7362825" y="3848100"/>
          <p14:tracePt t="16079" x="7315200" y="4054475"/>
          <p14:tracePt t="16086" x="7283450" y="4133850"/>
          <p14:tracePt t="16096" x="7219950" y="4308475"/>
          <p14:tracePt t="16105" x="7188200" y="4356100"/>
          <p14:tracePt t="16112" x="7156450" y="4513263"/>
          <p14:tracePt t="16121" x="7108825" y="4592638"/>
          <p14:tracePt t="16128" x="7077075" y="4687888"/>
          <p14:tracePt t="16137" x="7029450" y="4783138"/>
          <p14:tracePt t="16145" x="6999288" y="4862513"/>
          <p14:tracePt t="16152" x="6967538" y="4926013"/>
          <p14:tracePt t="16162" x="6904038" y="5021263"/>
          <p14:tracePt t="16170" x="6840538" y="5116513"/>
          <p14:tracePt t="16179" x="6808788" y="5146675"/>
          <p14:tracePt t="16186" x="6761163" y="5210175"/>
          <p14:tracePt t="16194" x="6729413" y="5241925"/>
          <p14:tracePt t="16204" x="6697663" y="5273675"/>
          <p14:tracePt t="16213" x="6665913" y="5305425"/>
          <p14:tracePt t="16221" x="6650038" y="5321300"/>
          <p14:tracePt t="16228" x="6618288" y="5353050"/>
          <p14:tracePt t="16236" x="6618288" y="5368925"/>
          <p14:tracePt t="16245" x="6602413" y="5368925"/>
          <p14:tracePt t="16252" x="6586538" y="5384800"/>
          <p14:tracePt t="16260" x="6554788" y="5400675"/>
          <p14:tracePt t="16268" x="6538913" y="5416550"/>
          <p14:tracePt t="16276" x="6523038" y="5432425"/>
          <p14:tracePt t="16285" x="6491288" y="5448300"/>
          <p14:tracePt t="16292" x="6475413" y="5448300"/>
          <p14:tracePt t="16302" x="6459538" y="5464175"/>
          <p14:tracePt t="16310" x="6443663" y="5480050"/>
          <p14:tracePt t="16319" x="6411913" y="5495925"/>
          <p14:tracePt t="16327" x="6397625" y="5495925"/>
          <p14:tracePt t="16334" x="6381750" y="5511800"/>
          <p14:tracePt t="16342" x="6350000" y="5527675"/>
          <p14:tracePt t="16351" x="6318250" y="5543550"/>
          <p14:tracePt t="16360" x="6286500" y="5543550"/>
          <p14:tracePt t="16368" x="6254750" y="5543550"/>
          <p14:tracePt t="16378" x="6238875" y="5543550"/>
          <p14:tracePt t="16385" x="6191250" y="5543550"/>
          <p14:tracePt t="16392" x="6175375" y="5559425"/>
          <p14:tracePt t="16400" x="6127750" y="5559425"/>
          <p14:tracePt t="16408" x="6111875" y="5559425"/>
          <p14:tracePt t="16418" x="6080125" y="5559425"/>
          <p14:tracePt t="16426" x="6064250" y="5559425"/>
          <p14:tracePt t="16434" x="6048375" y="5559425"/>
          <p14:tracePt t="16450" x="6032500" y="5559425"/>
          <p14:tracePt t="16459" x="6016625" y="5559425"/>
          <p14:tracePt t="16483" x="6000750" y="5559425"/>
          <p14:tracePt t="16500" x="5984875" y="5575300"/>
          <p14:tracePt t="16506" x="5969000" y="5575300"/>
          <p14:tracePt t="16517" x="5937250" y="5575300"/>
          <p14:tracePt t="16525" x="5889625" y="5575300"/>
          <p14:tracePt t="16533" x="5842000" y="5575300"/>
          <p14:tracePt t="16541" x="5826125" y="5575300"/>
          <p14:tracePt t="16549" x="5810250" y="5575300"/>
          <p14:tracePt t="16565" x="5794375" y="5575300"/>
          <p14:tracePt t="16571" x="5780088" y="5575300"/>
          <p14:tracePt t="16676" x="5764213" y="5575300"/>
          <p14:tracePt t="16684" x="5748338" y="5591175"/>
          <p14:tracePt t="16692" x="5748338" y="5607050"/>
          <p14:tracePt t="16701" x="5748338" y="5622925"/>
          <p14:tracePt t="16708" x="5732463" y="5638800"/>
          <p14:tracePt t="16716" x="5716588" y="5638800"/>
          <p14:tracePt t="16732" x="5716588" y="5654675"/>
          <p14:tracePt t="16790" x="5716588" y="5670550"/>
          <p14:tracePt t="16800" x="5700713" y="5670550"/>
          <p14:tracePt t="16809" x="5700713" y="5686425"/>
          <p14:tracePt t="16816" x="5684838" y="5702300"/>
          <p14:tracePt t="16825" x="5668963" y="5718175"/>
          <p14:tracePt t="16833" x="5653088" y="5734050"/>
          <p14:tracePt t="16841" x="5653088" y="5749925"/>
          <p14:tracePt t="16856" x="5637213" y="5749925"/>
          <p14:tracePt t="16864" x="5637213" y="5765800"/>
          <p14:tracePt t="16881" x="5621338" y="5765800"/>
          <p14:tracePt t="16892" x="5605463" y="5765800"/>
          <p14:tracePt t="16932" x="5589588" y="5765800"/>
          <p14:tracePt t="16957" x="5573713" y="5765800"/>
          <p14:tracePt t="16992" x="5557838" y="5765800"/>
          <p14:tracePt t="17024" x="5541963" y="5765800"/>
          <p14:tracePt t="17064" x="5541963" y="5749925"/>
          <p14:tracePt t="17072" x="5526088" y="5749925"/>
          <p14:tracePt t="17194" x="5510213" y="5749925"/>
          <p14:tracePt t="17202" x="5510213" y="5734050"/>
          <p14:tracePt t="17208" x="5494338" y="5734050"/>
          <p14:tracePt t="17221" x="5494338" y="5718175"/>
          <p14:tracePt t="17323" x="5478463" y="5718175"/>
          <p14:tracePt t="17366" x="5478463" y="5702300"/>
          <p14:tracePt t="17394" x="5478463" y="5686425"/>
          <p14:tracePt t="17584" x="5462588" y="5686425"/>
          <p14:tracePt t="17616" x="5446713" y="5686425"/>
          <p14:tracePt t="17633" x="5430838" y="5686425"/>
          <p14:tracePt t="17782" x="5430838" y="5670550"/>
          <p14:tracePt t="18194" x="5430838" y="5654675"/>
          <p14:tracePt t="18202" x="5430838" y="5638800"/>
          <p14:tracePt t="18210" x="5430838" y="5622925"/>
          <p14:tracePt t="18222" x="5446713" y="5607050"/>
          <p14:tracePt t="18238" x="5446713" y="5591175"/>
          <p14:tracePt t="18246" x="5462588" y="5575300"/>
          <p14:tracePt t="18254" x="5478463" y="5575300"/>
          <p14:tracePt t="18262" x="5478463" y="5559425"/>
          <p14:tracePt t="18271" x="5478463" y="5543550"/>
          <p14:tracePt t="18304" x="5494338" y="5543550"/>
          <p14:tracePt t="18338" x="5510213" y="5543550"/>
          <p14:tracePt t="18376" x="5526088" y="5559425"/>
          <p14:tracePt t="18408" x="5526088" y="5575300"/>
          <p14:tracePt t="18440" x="5526088" y="5591175"/>
          <p14:tracePt t="18548" x="5526088" y="5575300"/>
          <p14:tracePt t="18556" x="5510213" y="5559425"/>
          <p14:tracePt t="18564" x="5510213" y="5543550"/>
          <p14:tracePt t="18572" x="5510213" y="5527675"/>
          <p14:tracePt t="18580" x="5510213" y="5511800"/>
          <p14:tracePt t="18588" x="5510213" y="5495925"/>
          <p14:tracePt t="18596" x="5510213" y="5480050"/>
          <p14:tracePt t="18604" x="5541963" y="5448300"/>
          <p14:tracePt t="18613" x="5541963" y="5432425"/>
          <p14:tracePt t="18620" x="5557838" y="5384800"/>
          <p14:tracePt t="18626" x="5589588" y="5368925"/>
          <p14:tracePt t="18634" x="5605463" y="5337175"/>
          <p14:tracePt t="18643" x="5637213" y="5305425"/>
          <p14:tracePt t="18650" x="5684838" y="5257800"/>
          <p14:tracePt t="18658" x="5700713" y="5226050"/>
          <p14:tracePt t="18667" x="5748338" y="5194300"/>
          <p14:tracePt t="18675" x="5764213" y="5162550"/>
          <p14:tracePt t="18682" x="5810250" y="5132388"/>
          <p14:tracePt t="18690" x="5857875" y="5100638"/>
          <p14:tracePt t="18696" x="5889625" y="5053013"/>
          <p14:tracePt t="18704" x="5921375" y="5053013"/>
          <p14:tracePt t="18712" x="5969000" y="4989513"/>
          <p14:tracePt t="18720" x="6016625" y="4957763"/>
          <p14:tracePt t="18728" x="6048375" y="4941888"/>
          <p14:tracePt t="18737" x="6064250" y="4910138"/>
          <p14:tracePt t="18744" x="6080125" y="4894263"/>
          <p14:tracePt t="18753" x="6096000" y="4878388"/>
          <p14:tracePt t="18762" x="6111875" y="4862513"/>
          <p14:tracePt t="18767" x="6127750" y="4846638"/>
          <p14:tracePt t="18776" x="6143625" y="4830763"/>
          <p14:tracePt t="18786" x="6159500" y="4830763"/>
          <p14:tracePt t="18797" x="6175375" y="4814888"/>
          <p14:tracePt t="18799" x="6207125" y="4783138"/>
          <p14:tracePt t="18806" x="6223000" y="4767263"/>
          <p14:tracePt t="18815" x="6270625" y="4751388"/>
          <p14:tracePt t="18823" x="6286500" y="4719638"/>
          <p14:tracePt t="18832" x="6318250" y="4703763"/>
          <p14:tracePt t="18839" x="6365875" y="4687888"/>
          <p14:tracePt t="18845" x="6365875" y="4672013"/>
          <p14:tracePt t="18852" x="6381750" y="4656138"/>
          <p14:tracePt t="18860" x="6397625" y="4656138"/>
          <p14:tracePt t="18869" x="6411913" y="4624388"/>
          <p14:tracePt t="18877" x="6443663" y="4608513"/>
          <p14:tracePt t="18884" x="6459538" y="4608513"/>
          <p14:tracePt t="18892" x="6491288" y="4576763"/>
          <p14:tracePt t="18900" x="6507163" y="4560888"/>
          <p14:tracePt t="18908" x="6538913" y="4545013"/>
          <p14:tracePt t="18914" x="6538913" y="4529138"/>
          <p14:tracePt t="18922" x="6554788" y="4513263"/>
          <p14:tracePt t="18930" x="6586538" y="4513263"/>
          <p14:tracePt t="18938" x="6586538" y="4497388"/>
          <p14:tracePt t="18947" x="6602413" y="4481513"/>
          <p14:tracePt t="18962" x="6618288" y="4481513"/>
          <p14:tracePt t="18984" x="6634163" y="4465638"/>
          <p14:tracePt t="18998" x="6634163" y="4451350"/>
          <p14:tracePt t="19006" x="6650038" y="4451350"/>
          <p14:tracePt t="19015" x="6665913" y="4435475"/>
          <p14:tracePt t="19032" x="6681788" y="4435475"/>
          <p14:tracePt t="19040" x="6697663" y="4419600"/>
          <p14:tracePt t="19049" x="6697663" y="4403725"/>
          <p14:tracePt t="19068" x="6713538" y="4403725"/>
          <p14:tracePt t="19077" x="6713538" y="4387850"/>
          <p14:tracePt t="19085" x="6729413" y="4371975"/>
          <p14:tracePt t="19092" x="6745288" y="4371975"/>
          <p14:tracePt t="19100" x="6745288" y="4356100"/>
          <p14:tracePt t="19110" x="6761163" y="4340225"/>
          <p14:tracePt t="19119" x="6777038" y="4324350"/>
          <p14:tracePt t="19126" x="6808788" y="4292600"/>
          <p14:tracePt t="19135" x="6824663" y="4292600"/>
          <p14:tracePt t="19142" x="6840538" y="4276725"/>
          <p14:tracePt t="19151" x="6856413" y="4260850"/>
          <p14:tracePt t="19166" x="6872288" y="4260850"/>
          <p14:tracePt t="19174" x="6888163" y="4244975"/>
          <p14:tracePt t="19192" x="6904038" y="4229100"/>
          <p14:tracePt t="19200" x="6919913" y="4229100"/>
          <p14:tracePt t="19217" x="6935788" y="4229100"/>
          <p14:tracePt t="19229" x="6935788" y="4213225"/>
          <p14:tracePt t="19234" x="6951663" y="4213225"/>
          <p14:tracePt t="19320" x="6967538" y="4213225"/>
          <p14:tracePt t="19336" x="6983413" y="4213225"/>
          <p14:tracePt t="19345" x="6999288" y="4213225"/>
          <p14:tracePt t="19352" x="7013575" y="4213225"/>
          <p14:tracePt t="19364" x="7029450" y="4213225"/>
          <p14:tracePt t="19373" x="7045325" y="4213225"/>
          <p14:tracePt t="19381" x="7061200" y="4213225"/>
          <p14:tracePt t="19400" x="7077075" y="4213225"/>
          <p14:tracePt t="19408" x="7092950" y="4213225"/>
          <p14:tracePt t="19424" x="7108825" y="4213225"/>
          <p14:tracePt t="19432" x="7124700" y="4213225"/>
          <p14:tracePt t="19440" x="7140575" y="4213225"/>
          <p14:tracePt t="19446" x="7156450" y="4213225"/>
          <p14:tracePt t="19454" x="7172325" y="4213225"/>
          <p14:tracePt t="19462" x="7188200" y="4213225"/>
          <p14:tracePt t="19471" x="7204075" y="4213225"/>
          <p14:tracePt t="19479" x="7235825" y="4197350"/>
          <p14:tracePt t="19486" x="7267575" y="4165600"/>
          <p14:tracePt t="19494" x="7283450" y="4149725"/>
          <p14:tracePt t="19503" x="7299325" y="4133850"/>
          <p14:tracePt t="19511" x="7315200" y="4117975"/>
          <p14:tracePt t="19518" x="7331075" y="4102100"/>
          <p14:tracePt t="19524" x="7346950" y="4070350"/>
          <p14:tracePt t="19532" x="7346950" y="4054475"/>
          <p14:tracePt t="19540" x="7346950" y="4038600"/>
          <p14:tracePt t="19552" x="7346950" y="4022725"/>
          <p14:tracePt t="19612" x="7346950" y="4006850"/>
          <p14:tracePt t="19625" x="7331075" y="4006850"/>
          <p14:tracePt t="19633" x="7299325" y="3990975"/>
          <p14:tracePt t="19640" x="7283450" y="3990975"/>
          <p14:tracePt t="19648" x="7267575" y="3990975"/>
          <p14:tracePt t="19658" x="7219950" y="3990975"/>
          <p14:tracePt t="19667" x="7188200" y="3990975"/>
          <p14:tracePt t="19675" x="7124700" y="3990975"/>
          <p14:tracePt t="19683" x="7092950" y="3990975"/>
          <p14:tracePt t="19690" x="7077075" y="3990975"/>
          <p14:tracePt t="19699" x="7045325" y="4006850"/>
          <p14:tracePt t="19707" x="7013575" y="4022725"/>
          <p14:tracePt t="19725" x="6983413" y="4038600"/>
          <p14:tracePt t="19732" x="6983413" y="4054475"/>
          <p14:tracePt t="19740" x="6967538" y="4070350"/>
          <p14:tracePt t="19748" x="6951663" y="4102100"/>
          <p14:tracePt t="19757" x="6951663" y="4133850"/>
          <p14:tracePt t="19764" x="6935788" y="4197350"/>
          <p14:tracePt t="19775" x="6919913" y="4292600"/>
          <p14:tracePt t="19783" x="6919913" y="4356100"/>
          <p14:tracePt t="19790" x="6919913" y="4419600"/>
          <p14:tracePt t="19799" x="6919913" y="4465638"/>
          <p14:tracePt t="19806" x="6919913" y="4513263"/>
          <p14:tracePt t="19815" x="6919913" y="4545013"/>
          <p14:tracePt t="19823" x="6935788" y="4576763"/>
          <p14:tracePt t="19830" x="6951663" y="4576763"/>
          <p14:tracePt t="19838" x="6951663" y="4592638"/>
          <p14:tracePt t="19851" x="6967538" y="4608513"/>
          <p14:tracePt t="19867" x="6983413" y="4608513"/>
          <p14:tracePt t="19894" x="6999288" y="4608513"/>
          <p14:tracePt t="19914" x="7013575" y="4592638"/>
          <p14:tracePt t="19921" x="7029450" y="4592638"/>
          <p14:tracePt t="19928" x="7029450" y="4576763"/>
          <p14:tracePt t="19938" x="7045325" y="4560888"/>
          <p14:tracePt t="19944" x="7061200" y="4560888"/>
          <p14:tracePt t="19956" x="7061200" y="4545013"/>
          <p14:tracePt t="19965" x="7061200" y="4529138"/>
          <p14:tracePt t="19974" x="7061200" y="4513263"/>
          <p14:tracePt t="19982" x="7077075" y="4481513"/>
          <p14:tracePt t="19990" x="7077075" y="4451350"/>
          <p14:tracePt t="19999" x="7077075" y="4419600"/>
          <p14:tracePt t="20006" x="7092950" y="4356100"/>
          <p14:tracePt t="20016" x="7092950" y="4340225"/>
          <p14:tracePt t="20022" x="7108825" y="4308475"/>
          <p14:tracePt t="20030" x="7108825" y="4292600"/>
          <p14:tracePt t="20043" x="7108825" y="4276725"/>
          <p14:tracePt t="20070" x="7108825" y="4260850"/>
          <p14:tracePt t="20086" x="7108825" y="4244975"/>
          <p14:tracePt t="20104" x="7108825" y="4229100"/>
          <p14:tracePt t="20114" x="7108825" y="4213225"/>
          <p14:tracePt t="20328" x="7124700" y="4197350"/>
          <p14:tracePt t="20332" x="7156450" y="4181475"/>
          <p14:tracePt t="20340" x="7188200" y="4149725"/>
          <p14:tracePt t="20348" x="7219950" y="4117975"/>
          <p14:tracePt t="20356" x="7267575" y="4102100"/>
          <p14:tracePt t="20364" x="7283450" y="4086225"/>
          <p14:tracePt t="20374" x="7315200" y="4070350"/>
          <p14:tracePt t="20380" x="7331075" y="4070350"/>
          <p14:tracePt t="20390" x="7331075" y="4054475"/>
          <p14:tracePt t="20397" x="7346950" y="4054475"/>
          <p14:tracePt t="20556" x="7331075" y="4054475"/>
          <p14:tracePt t="20569" x="7315200" y="4054475"/>
          <p14:tracePt t="20588" x="7315200" y="4070350"/>
          <p14:tracePt t="20605" x="7299325" y="4070350"/>
          <p14:tracePt t="21241" x="7299325" y="4086225"/>
          <p14:tracePt t="21248" x="7299325" y="4133850"/>
          <p14:tracePt t="21254" x="7299325" y="4213225"/>
          <p14:tracePt t="21262" x="7315200" y="4276725"/>
          <p14:tracePt t="21270" x="7346950" y="4387850"/>
          <p14:tracePt t="21278" x="7410450" y="4513263"/>
          <p14:tracePt t="21286" x="7442200" y="4608513"/>
          <p14:tracePt t="21295" x="7458075" y="4656138"/>
          <p14:tracePt t="21302" x="7458075" y="4672013"/>
          <p14:tracePt t="21356" x="7458075" y="4656138"/>
          <p14:tracePt t="21384" x="7458075" y="4624388"/>
          <p14:tracePt t="21392" x="7458075" y="4608513"/>
          <p14:tracePt t="21400" x="7458075" y="4560888"/>
          <p14:tracePt t="21411" x="7458075" y="4545013"/>
          <p14:tracePt t="21416" x="7458075" y="4497388"/>
          <p14:tracePt t="21426" x="7458075" y="4435475"/>
          <p14:tracePt t="21435" x="7458075" y="4387850"/>
          <p14:tracePt t="21442" x="7458075" y="4324350"/>
          <p14:tracePt t="21451" x="7442200" y="4292600"/>
          <p14:tracePt t="21459" x="7442200" y="4244975"/>
          <p14:tracePt t="21466" x="7426325" y="4197350"/>
          <p14:tracePt t="21474" x="7426325" y="4181475"/>
          <p14:tracePt t="21484" x="7410450" y="4133850"/>
          <p14:tracePt t="21501" x="7410450" y="4117975"/>
          <p14:tracePt t="21523" x="7410450" y="4102100"/>
          <p14:tracePt t="21570" x="7410450" y="4086225"/>
          <p14:tracePt t="21720" x="7394575" y="4102100"/>
          <p14:tracePt t="21728" x="7378700" y="4117975"/>
          <p14:tracePt t="21745" x="7362825" y="4133850"/>
          <p14:tracePt t="21757" x="7346950" y="4133850"/>
          <p14:tracePt t="21765" x="7346950" y="4149725"/>
          <p14:tracePt t="21817" x="7331075" y="4149725"/>
          <p14:tracePt t="21870" x="7315200" y="4149725"/>
          <p14:tracePt t="21914" x="7299325" y="4149725"/>
          <p14:tracePt t="21966" x="7283450" y="4133850"/>
          <p14:tracePt t="22016" x="7283450" y="4117975"/>
          <p14:tracePt t="22090" x="7267575" y="4117975"/>
          <p14:tracePt t="22248" x="7267575" y="4086225"/>
          <p14:tracePt t="22256" x="7251700" y="4070350"/>
          <p14:tracePt t="22265" x="7251700" y="4054475"/>
          <p14:tracePt t="22274" x="7251700" y="4022725"/>
          <p14:tracePt t="22282" x="7251700" y="4006850"/>
          <p14:tracePt t="22291" x="7251700" y="3975100"/>
          <p14:tracePt t="22306" x="7251700" y="3943350"/>
          <p14:tracePt t="22338" x="7251700" y="3927475"/>
          <p14:tracePt t="22436" x="7251700" y="3943350"/>
          <p14:tracePt t="22444" x="7251700" y="3959225"/>
          <p14:tracePt t="22453" x="7251700" y="3975100"/>
          <p14:tracePt t="22461" x="7267575" y="4006850"/>
          <p14:tracePt t="22481" x="7283450" y="4022725"/>
          <p14:tracePt t="22498" x="7283450" y="4038600"/>
          <p14:tracePt t="22505" x="7283450" y="4054475"/>
          <p14:tracePt t="22522" x="7299325" y="4054475"/>
          <p14:tracePt t="22544" x="7299325" y="4070350"/>
          <p14:tracePt t="22556" x="7299325" y="4086225"/>
          <p14:tracePt t="22581" x="7299325" y="4102100"/>
          <p14:tracePt t="22608" x="7299325" y="4117975"/>
          <p14:tracePt t="22702" x="7299325" y="4102100"/>
          <p14:tracePt t="22710" x="7299325" y="4086225"/>
          <p14:tracePt t="22718" x="7299325" y="4070350"/>
          <p14:tracePt t="22734" x="7299325" y="4038600"/>
          <p14:tracePt t="22750" x="7299325" y="4022725"/>
          <p14:tracePt t="22758" x="7315200" y="4006850"/>
          <p14:tracePt t="22769" x="7331075" y="3990975"/>
          <p14:tracePt t="22776" x="7346950" y="3959225"/>
          <p14:tracePt t="22784" x="7362825" y="3959225"/>
          <p14:tracePt t="22793" x="7394575" y="3943350"/>
          <p14:tracePt t="22801" x="7394575" y="3927475"/>
          <p14:tracePt t="22813" x="7410450" y="3927475"/>
          <p14:tracePt t="22820" x="7426325" y="3927475"/>
          <p14:tracePt t="22828" x="7426325" y="3911600"/>
          <p14:tracePt t="22836" x="7426325" y="3895725"/>
          <p14:tracePt t="22846" x="7442200" y="3895725"/>
          <p14:tracePt t="22852" x="7458075" y="3879850"/>
          <p14:tracePt t="22858" x="7458075" y="3863975"/>
          <p14:tracePt t="22866" x="7473950" y="3848100"/>
          <p14:tracePt t="22875" x="7489825" y="3832225"/>
          <p14:tracePt t="22883" x="7489825" y="3816350"/>
          <p14:tracePt t="22892" x="7489825" y="3800475"/>
          <p14:tracePt t="22911" x="7489825" y="3784600"/>
          <p14:tracePt t="22918" x="7489825" y="3770313"/>
          <p14:tracePt t="22934" x="7489825" y="3754438"/>
          <p14:tracePt t="22942" x="7473950" y="3738563"/>
          <p14:tracePt t="22951" x="7458075" y="3738563"/>
          <p14:tracePt t="22958" x="7442200" y="3738563"/>
          <p14:tracePt t="22974" x="7426325" y="3738563"/>
          <p14:tracePt t="22983" x="7410450" y="3738563"/>
          <p14:tracePt t="22998" x="7378700" y="3754438"/>
          <p14:tracePt t="23017" x="7362825" y="3770313"/>
          <p14:tracePt t="23025" x="7346950" y="3784600"/>
          <p14:tracePt t="23041" x="7331075" y="3784600"/>
          <p14:tracePt t="23049" x="7331075" y="3800475"/>
          <p14:tracePt t="23057" x="7315200" y="3816350"/>
          <p14:tracePt t="23072" x="7315200" y="3848100"/>
          <p14:tracePt t="23080" x="7299325" y="3863975"/>
          <p14:tracePt t="23089" x="7299325" y="3895725"/>
          <p14:tracePt t="23096" x="7299325" y="3911600"/>
          <p14:tracePt t="23105" x="7299325" y="3927475"/>
          <p14:tracePt t="23121" x="7299325" y="3943350"/>
          <p14:tracePt t="23129" x="7299325" y="3959225"/>
          <p14:tracePt t="23144" x="7299325" y="3975100"/>
          <p14:tracePt t="23156" x="7299325" y="3990975"/>
          <p14:tracePt t="23184" x="7299325" y="4006850"/>
          <p14:tracePt t="23200" x="7299325" y="4022725"/>
          <p14:tracePt t="23431" x="7299325" y="4038600"/>
          <p14:tracePt t="23438" x="7299325" y="4054475"/>
          <p14:tracePt t="23447" x="7299325" y="4086225"/>
          <p14:tracePt t="23455" x="7299325" y="4102100"/>
          <p14:tracePt t="23462" x="7299325" y="4117975"/>
          <p14:tracePt t="23478" x="7299325" y="4133850"/>
          <p14:tracePt t="23487" x="7299325" y="4149725"/>
          <p14:tracePt t="23654" x="7299325" y="4133850"/>
          <p14:tracePt t="23670" x="7315200" y="4133850"/>
          <p14:tracePt t="23678" x="7315200" y="4117975"/>
          <p14:tracePt t="23686" x="7331075" y="4102100"/>
          <p14:tracePt t="23702" x="7346950" y="4086225"/>
          <p14:tracePt t="23718" x="7362825" y="4086225"/>
          <p14:tracePt t="23729" x="7362825" y="4070350"/>
          <p14:tracePt t="23737" x="7362825" y="4054475"/>
          <p14:tracePt t="23744" x="7378700" y="4054475"/>
          <p14:tracePt t="23760" x="7394575" y="4054475"/>
          <p14:tracePt t="23797" x="7410450" y="4054475"/>
          <p14:tracePt t="23808" x="7426325" y="4054475"/>
          <p14:tracePt t="23825" x="7442200" y="4054475"/>
          <p14:tracePt t="23832" x="7458075" y="4054475"/>
          <p14:tracePt t="23841" x="7473950" y="4054475"/>
          <p14:tracePt t="23849" x="7489825" y="4054475"/>
          <p14:tracePt t="23856" x="7505700" y="4054475"/>
          <p14:tracePt t="23864" x="7521575" y="4038600"/>
          <p14:tracePt t="23872" x="7537450" y="4038600"/>
          <p14:tracePt t="23880" x="7553325" y="4038600"/>
          <p14:tracePt t="23889" x="7569200" y="4022725"/>
          <p14:tracePt t="23899" x="7585075" y="4022725"/>
          <p14:tracePt t="23906" x="7616825" y="4022725"/>
          <p14:tracePt t="23914" x="7631113" y="4022725"/>
          <p14:tracePt t="23932" x="7662863" y="4022725"/>
          <p14:tracePt t="23951" x="7678738" y="4022725"/>
          <p14:tracePt t="23954" x="7694613" y="4022725"/>
          <p14:tracePt t="23964" x="7710488" y="4022725"/>
          <p14:tracePt t="23972" x="7726363" y="4022725"/>
          <p14:tracePt t="23980" x="7758113" y="4022725"/>
          <p14:tracePt t="23988" x="7773988" y="4022725"/>
          <p14:tracePt t="23996" x="7789863" y="4022725"/>
          <p14:tracePt t="24004" x="7805738" y="4006850"/>
          <p14:tracePt t="24012" x="7821613" y="4006850"/>
          <p14:tracePt t="24030" x="7837488" y="4006850"/>
          <p14:tracePt t="24038" x="7853363" y="4006850"/>
          <p14:tracePt t="24055" x="7869238" y="4006850"/>
          <p14:tracePt t="24062" x="7885113" y="4006850"/>
          <p14:tracePt t="24080" x="7916863" y="4006850"/>
          <p14:tracePt t="24105" x="7932738" y="4006850"/>
          <p14:tracePt t="24119" x="7948613" y="4006850"/>
          <p14:tracePt t="24142" x="7964488" y="4006850"/>
          <p14:tracePt t="24172" x="7980363" y="4006850"/>
          <p14:tracePt t="24420" x="7996238" y="4006850"/>
          <p14:tracePt t="24427" x="7996238" y="4022725"/>
          <p14:tracePt t="24434" x="8012113" y="4022725"/>
          <p14:tracePt t="24442" x="8027988" y="4038600"/>
          <p14:tracePt t="24451" x="8059738" y="4038600"/>
          <p14:tracePt t="24459" x="8091488" y="4070350"/>
          <p14:tracePt t="24470" x="8139113" y="4086225"/>
          <p14:tracePt t="24476" x="8186738" y="4102100"/>
          <p14:tracePt t="24488" x="8248650" y="4117975"/>
          <p14:tracePt t="24496" x="8296275" y="4117975"/>
          <p14:tracePt t="24504" x="8328025" y="4133850"/>
          <p14:tracePt t="24513" x="8375650" y="4133850"/>
          <p14:tracePt t="24520" x="8407400" y="4149725"/>
          <p14:tracePt t="24531" x="8455025" y="4149725"/>
          <p14:tracePt t="24534" x="8486775" y="4149725"/>
          <p14:tracePt t="24543" x="8518525" y="4149725"/>
          <p14:tracePt t="24551" x="8566150" y="4149725"/>
          <p14:tracePt t="24559" x="8582025" y="4149725"/>
          <p14:tracePt t="24567" x="8597900" y="4149725"/>
          <p14:tracePt t="24575" x="8629650" y="4149725"/>
          <p14:tracePt t="24582" x="8645525" y="4149725"/>
          <p14:tracePt t="24592" x="8677275" y="4149725"/>
          <p14:tracePt t="24598" x="8693150" y="4149725"/>
          <p14:tracePt t="24626" x="8709025" y="4149725"/>
          <p14:tracePt t="24650" x="8724900" y="4149725"/>
          <p14:tracePt t="24658" x="8740775" y="4149725"/>
          <p14:tracePt t="24682" x="8756650" y="4149725"/>
          <p14:tracePt t="24695" x="8772525" y="4149725"/>
          <p14:tracePt t="24726" x="8772525" y="4133850"/>
          <p14:tracePt t="24733" x="8788400" y="4133850"/>
          <p14:tracePt t="24744" x="8804275" y="4117975"/>
          <p14:tracePt t="24772" x="8820150" y="4102100"/>
          <p14:tracePt t="24780" x="8820150" y="4086225"/>
          <p14:tracePt t="24800" x="8836025" y="4070350"/>
          <p14:tracePt t="24808" x="8850313" y="4070350"/>
          <p14:tracePt t="24821" x="8850313" y="4054475"/>
          <p14:tracePt t="24836" x="8850313" y="4038600"/>
          <p14:tracePt t="24852" x="8866188" y="4038600"/>
          <p14:tracePt t="24860" x="8866188" y="4022725"/>
          <p14:tracePt t="24875" x="8866188" y="4006850"/>
          <p14:tracePt t="24898" x="8866188" y="3990975"/>
          <p14:tracePt t="24914" x="8866188" y="3975100"/>
          <p14:tracePt t="24922" x="8882063" y="3975100"/>
          <p14:tracePt t="24942" x="8882063" y="3959225"/>
          <p14:tracePt t="24960" x="8882063" y="3943350"/>
          <p14:tracePt t="24976" x="8882063" y="3927475"/>
          <p14:tracePt t="24984" x="8866188" y="3927475"/>
          <p14:tracePt t="24993" x="8866188" y="3911600"/>
          <p14:tracePt t="25000" x="8850313" y="3895725"/>
          <p14:tracePt t="25016" x="8836025" y="3895725"/>
          <p14:tracePt t="25068" x="8820150" y="3895725"/>
          <p14:tracePt t="25084" x="8820150" y="3911600"/>
          <p14:tracePt t="25093" x="8788400" y="3927475"/>
          <p14:tracePt t="25100" x="8772525" y="3975100"/>
          <p14:tracePt t="25109" x="8756650" y="4006850"/>
          <p14:tracePt t="25119" x="8740775" y="4086225"/>
          <p14:tracePt t="25127" x="8724900" y="4102100"/>
          <p14:tracePt t="25134" x="8709025" y="4165600"/>
          <p14:tracePt t="25144" x="8709025" y="4197350"/>
          <p14:tracePt t="25150" x="8693150" y="4244975"/>
          <p14:tracePt t="25158" x="8693150" y="4260850"/>
          <p14:tracePt t="25167" x="8693150" y="4292600"/>
          <p14:tracePt t="25174" x="8693150" y="4324350"/>
          <p14:tracePt t="25191" x="8693150" y="4340225"/>
          <p14:tracePt t="25198" x="8693150" y="4356100"/>
          <p14:tracePt t="25234" x="8709025" y="4356100"/>
          <p14:tracePt t="25252" x="8724900" y="4356100"/>
          <p14:tracePt t="25268" x="8756650" y="4356100"/>
          <p14:tracePt t="25275" x="8772525" y="4340225"/>
          <p14:tracePt t="25283" x="8836025" y="4308475"/>
          <p14:tracePt t="25288" x="8882063" y="4276725"/>
          <p14:tracePt t="25297" x="8913813" y="4244975"/>
          <p14:tracePt t="25304" x="8945563" y="4197350"/>
          <p14:tracePt t="25314" x="8961438" y="4181475"/>
          <p14:tracePt t="25320" x="8977313" y="4149725"/>
          <p14:tracePt t="25330" x="8993188" y="4117975"/>
          <p14:tracePt t="25336" x="8993188" y="4086225"/>
          <p14:tracePt t="25344" x="8993188" y="4070350"/>
          <p14:tracePt t="25350" x="9009063" y="4038600"/>
          <p14:tracePt t="25358" x="9009063" y="4022725"/>
          <p14:tracePt t="25366" x="9009063" y="4006850"/>
          <p14:tracePt t="25374" x="9009063" y="3990975"/>
          <p14:tracePt t="25383" x="9009063" y="3975100"/>
          <p14:tracePt t="25398" x="9009063" y="3959225"/>
          <p14:tracePt t="25406" x="9009063" y="3943350"/>
          <p14:tracePt t="25414" x="9009063" y="3927475"/>
          <p14:tracePt t="25423" x="8993188" y="3911600"/>
          <p14:tracePt t="25436" x="8993188" y="3895725"/>
          <p14:tracePt t="25444" x="8977313" y="3879850"/>
          <p14:tracePt t="25465" x="8961438" y="3879850"/>
          <p14:tracePt t="25574" x="8945563" y="3879850"/>
          <p14:tracePt t="25602" x="8945563" y="3895725"/>
          <p14:tracePt t="25610" x="8929688" y="3895725"/>
          <p14:tracePt t="25627" x="8929688" y="3911600"/>
          <p14:tracePt t="25634" x="8929688" y="3927475"/>
          <p14:tracePt t="25642" x="8929688" y="3943350"/>
          <p14:tracePt t="25650" x="8929688" y="3959225"/>
          <p14:tracePt t="25656" x="8929688" y="3990975"/>
          <p14:tracePt t="25664" x="8929688" y="4022725"/>
          <p14:tracePt t="25672" x="8929688" y="4070350"/>
          <p14:tracePt t="25681" x="8929688" y="4086225"/>
          <p14:tracePt t="25690" x="8945563" y="4133850"/>
          <p14:tracePt t="25706" x="8945563" y="4149725"/>
          <p14:tracePt t="25767" x="8961438" y="4149725"/>
          <p14:tracePt t="25813" x="8977313" y="4149725"/>
          <p14:tracePt t="25820" x="8993188" y="4117975"/>
          <p14:tracePt t="25828" x="9009063" y="4086225"/>
          <p14:tracePt t="25836" x="9009063" y="4054475"/>
          <p14:tracePt t="25845" x="9009063" y="4038600"/>
          <p14:tracePt t="25852" x="9009063" y="4022725"/>
          <p14:tracePt t="25860" x="9009063" y="4006850"/>
          <p14:tracePt t="25876" x="9009063" y="3990975"/>
          <p14:tracePt t="25894" x="9009063" y="3975100"/>
          <p14:tracePt t="25921" x="9009063" y="3959225"/>
          <p14:tracePt t="25937" x="8977313" y="3943350"/>
          <p14:tracePt t="25944" x="8929688" y="3943350"/>
          <p14:tracePt t="25953" x="8897938" y="3943350"/>
          <p14:tracePt t="25961" x="8850313" y="3943350"/>
          <p14:tracePt t="25970" x="8804275" y="3943350"/>
          <p14:tracePt t="25976" x="8772525" y="3943350"/>
          <p14:tracePt t="25986" x="8740775" y="3943350"/>
          <p14:tracePt t="26002" x="8724900" y="3943350"/>
          <p14:tracePt t="26010" x="8724900" y="3959225"/>
          <p14:tracePt t="26047" x="8724900" y="3975100"/>
          <p14:tracePt t="26052" x="8724900" y="4006850"/>
          <p14:tracePt t="26062" x="8724900" y="4038600"/>
          <p14:tracePt t="26068" x="8740775" y="4070350"/>
          <p14:tracePt t="26077" x="8756650" y="4133850"/>
          <p14:tracePt t="26092" x="8756650" y="4165600"/>
          <p14:tracePt t="26101" x="8788400" y="4229100"/>
          <p14:tracePt t="26108" x="8804275" y="4260850"/>
          <p14:tracePt t="26116" x="8820150" y="4260850"/>
          <p14:tracePt t="26128" x="8820150" y="4276725"/>
          <p14:tracePt t="26152" x="8820150" y="4292600"/>
          <p14:tracePt t="26161" x="8836025" y="4292600"/>
          <p14:tracePt t="26173" x="8850313" y="4292600"/>
          <p14:tracePt t="26194" x="8866188" y="4292600"/>
          <p14:tracePt t="26250" x="8882063" y="4292600"/>
          <p14:tracePt t="26280" x="8882063" y="4276725"/>
          <p14:tracePt t="26288" x="8897938" y="4276725"/>
          <p14:tracePt t="26313" x="8897938" y="4260850"/>
          <p14:tracePt t="26336" x="8897938" y="4244975"/>
          <p14:tracePt t="26390" x="8897938" y="4229100"/>
          <p14:tracePt t="26434" x="8897938" y="4213225"/>
          <p14:tracePt t="26468" x="8897938" y="4197350"/>
          <p14:tracePt t="26477" x="8897938" y="4181475"/>
          <p14:tracePt t="26496" x="8897938" y="4165600"/>
          <p14:tracePt t="26661" x="8913813" y="4165600"/>
          <p14:tracePt t="26716" x="8913813" y="4149725"/>
          <p14:tracePt t="26737" x="8929688" y="4149725"/>
          <p14:tracePt t="26751" x="8929688" y="4133850"/>
          <p14:tracePt t="26822" x="8929688" y="4117975"/>
          <p14:tracePt t="26830" x="8945563" y="4117975"/>
          <p14:tracePt t="26838" x="8945563" y="4102100"/>
          <p14:tracePt t="26852" x="8961438" y="4102100"/>
          <p14:tracePt t="26860" x="8961438" y="4086225"/>
          <p14:tracePt t="26870" x="8961438" y="4070350"/>
          <p14:tracePt t="26884" x="8961438" y="4054475"/>
          <p14:tracePt t="26923" x="8961438" y="4038600"/>
          <p14:tracePt t="26930" x="8977313" y="4038600"/>
          <p14:tracePt t="26962" x="8977313" y="4022725"/>
          <p14:tracePt t="26998" x="8993188" y="4022725"/>
          <p14:tracePt t="27006" x="8993188" y="4006850"/>
          <p14:tracePt t="27012" x="9009063" y="4006850"/>
          <p14:tracePt t="27022" x="9009063" y="3990975"/>
          <p14:tracePt t="27030" x="9024938" y="3990975"/>
          <p14:tracePt t="27038" x="9040813" y="3990975"/>
          <p14:tracePt t="27046" x="9040813" y="3975100"/>
          <p14:tracePt t="27054" x="9072563" y="3975100"/>
          <p14:tracePt t="27063" x="9072563" y="3959225"/>
          <p14:tracePt t="27071" x="9104313" y="3959225"/>
          <p14:tracePt t="27082" x="9120188" y="3959225"/>
          <p14:tracePt t="27088" x="9167813" y="3959225"/>
          <p14:tracePt t="27096" x="9183688" y="3943350"/>
          <p14:tracePt t="27106" x="9215438" y="3943350"/>
          <p14:tracePt t="27113" x="9231313" y="3927475"/>
          <p14:tracePt t="27120" x="9247188" y="3927475"/>
          <p14:tracePt t="27128" x="9263063" y="3911600"/>
          <p14:tracePt t="27136" x="9278938" y="3911600"/>
          <p14:tracePt t="27144" x="9294813" y="3911600"/>
          <p14:tracePt t="27155" x="9326563" y="3895725"/>
          <p14:tracePt t="27163" x="9342438" y="3863975"/>
          <p14:tracePt t="27171" x="9374188" y="3863975"/>
          <p14:tracePt t="27178" x="9390063" y="3848100"/>
          <p14:tracePt t="27186" x="9421813" y="3832225"/>
          <p14:tracePt t="27194" x="9451975" y="3816350"/>
          <p14:tracePt t="27202" x="9483725" y="3800475"/>
          <p14:tracePt t="27210" x="9515475" y="3784600"/>
          <p14:tracePt t="27220" x="9531350" y="3754438"/>
          <p14:tracePt t="27228" x="9563100" y="3738563"/>
          <p14:tracePt t="27244" x="9578975" y="3706813"/>
          <p14:tracePt t="27252" x="9594850" y="3706813"/>
          <p14:tracePt t="27268" x="9610725" y="3690938"/>
          <p14:tracePt t="27276" x="9626600" y="3675063"/>
          <p14:tracePt t="27302" x="9626600" y="3659188"/>
          <p14:tracePt t="27310" x="9642475" y="3659188"/>
          <p14:tracePt t="27330" x="9642475" y="3643313"/>
          <p14:tracePt t="27338" x="9658350" y="3627438"/>
          <p14:tracePt t="27355" x="9658350" y="3611563"/>
          <p14:tracePt t="27362" x="9658350" y="3595688"/>
          <p14:tracePt t="27374" x="9658350" y="3579813"/>
          <p14:tracePt t="27380" x="9658350" y="3548063"/>
          <p14:tracePt t="27389" x="9674225" y="3548063"/>
          <p14:tracePt t="27396" x="9674225" y="3532188"/>
          <p14:tracePt t="27413" x="9690100" y="3516313"/>
          <p14:tracePt t="27420" x="9690100" y="3500438"/>
          <p14:tracePt t="27428" x="9690100" y="3484563"/>
          <p14:tracePt t="27437" x="9690100" y="3468688"/>
          <p14:tracePt t="27445" x="9705975" y="3468688"/>
          <p14:tracePt t="27452" x="9705975" y="3452813"/>
          <p14:tracePt t="27460" x="9721850" y="3436938"/>
          <p14:tracePt t="27474" x="9737725" y="3421063"/>
          <p14:tracePt t="27483" x="9737725" y="3405188"/>
          <p14:tracePt t="27501" x="9753600" y="3389313"/>
          <p14:tracePt t="27508" x="9753600" y="3373438"/>
          <p14:tracePt t="27522" x="9769475" y="3373438"/>
          <p14:tracePt t="27530" x="9769475" y="3357563"/>
          <p14:tracePt t="27550" x="9785350" y="3341688"/>
          <p14:tracePt t="27566" x="9801225" y="3325813"/>
          <p14:tracePt t="27591" x="9817100" y="3325813"/>
          <p14:tracePt t="27598" x="9817100" y="3309938"/>
          <p14:tracePt t="27606" x="9832975" y="3309938"/>
          <p14:tracePt t="27614" x="9832975" y="3294063"/>
          <p14:tracePt t="27634" x="9848850" y="3294063"/>
          <p14:tracePt t="27664" x="9848850" y="3278188"/>
          <p14:tracePt t="27672" x="9864725" y="3278188"/>
          <p14:tracePt t="27690" x="9880600" y="3278188"/>
          <p14:tracePt t="27731" x="9880600" y="3262313"/>
          <p14:tracePt t="27753" x="9896475" y="3262313"/>
          <p14:tracePt t="27820" x="9912350" y="3262313"/>
          <p14:tracePt t="27846" x="9928225" y="3262313"/>
          <p14:tracePt t="27859" x="9944100" y="3262313"/>
          <p14:tracePt t="27890" x="9959975" y="3262313"/>
          <p14:tracePt t="28063" x="9975850" y="3262313"/>
          <p14:tracePt t="28082" x="10007600" y="3278188"/>
          <p14:tracePt t="28091" x="10039350" y="3309938"/>
          <p14:tracePt t="28099" x="10069513" y="3357563"/>
          <p14:tracePt t="28107" x="10117138" y="3436938"/>
          <p14:tracePt t="28114" x="10180638" y="3516313"/>
          <p14:tracePt t="28122" x="10228263" y="3579813"/>
          <p14:tracePt t="28134" x="10275888" y="3690938"/>
          <p14:tracePt t="28141" x="10307638" y="3770313"/>
          <p14:tracePt t="28148" x="10323513" y="3816350"/>
          <p14:tracePt t="28156" x="10339388" y="3848100"/>
          <p14:tracePt t="28165" x="10355263" y="3863975"/>
          <p14:tracePt t="28173" x="10355263" y="3879850"/>
          <p14:tracePt t="28181" x="10355263" y="3895725"/>
          <p14:tracePt t="28298" x="10355263" y="3879850"/>
          <p14:tracePt t="28306" x="10355263" y="3832225"/>
          <p14:tracePt t="28315" x="10355263" y="3784600"/>
          <p14:tracePt t="28324" x="10339388" y="3722688"/>
          <p14:tracePt t="28332" x="10307638" y="3627438"/>
          <p14:tracePt t="28340" x="10275888" y="3548063"/>
          <p14:tracePt t="28348" x="10260013" y="3500438"/>
          <p14:tracePt t="28356" x="10244138" y="3484563"/>
          <p14:tracePt t="28364" x="10228263" y="3452813"/>
          <p14:tracePt t="28372" x="10228263" y="3436938"/>
          <p14:tracePt t="28380" x="10212388" y="3421063"/>
          <p14:tracePt t="28391" x="10196513" y="3405188"/>
          <p14:tracePt t="28398" x="10196513" y="3389313"/>
          <p14:tracePt t="28407" x="10196513" y="3373438"/>
          <p14:tracePt t="28414" x="10180638" y="3373438"/>
          <p14:tracePt t="28422" x="10180638" y="3357563"/>
          <p14:tracePt t="28431" x="10164763" y="3341688"/>
          <p14:tracePt t="28444" x="10164763" y="3325813"/>
          <p14:tracePt t="28624" x="10164763" y="3309938"/>
          <p14:tracePt t="28652" x="10164763" y="3294063"/>
          <p14:tracePt t="28676" x="10164763" y="3278188"/>
          <p14:tracePt t="28684" x="10180638" y="3278188"/>
          <p14:tracePt t="28704" x="10180638" y="3262313"/>
          <p14:tracePt t="28730" x="10180638" y="3246438"/>
          <p14:tracePt t="28746" x="10180638" y="3230563"/>
          <p14:tracePt t="28768" x="10180638" y="3214688"/>
          <p14:tracePt t="28779" x="10180638" y="3198813"/>
          <p14:tracePt t="28803" x="10180638" y="3182938"/>
          <p14:tracePt t="28819" x="10180638" y="3167063"/>
          <p14:tracePt t="28846" x="10196513" y="3167063"/>
          <p14:tracePt t="28858" x="10196513" y="3151188"/>
          <p14:tracePt t="28890" x="10196513" y="3135313"/>
          <p14:tracePt t="28904" x="10196513" y="3119438"/>
          <p14:tracePt t="28911" x="10212388" y="3119438"/>
          <p14:tracePt t="28926" x="10212388" y="3103563"/>
          <p14:tracePt t="28935" x="10212388" y="3087688"/>
          <p14:tracePt t="28942" x="10212388" y="3073400"/>
          <p14:tracePt t="28950" x="10212388" y="3057525"/>
          <p14:tracePt t="28959" x="10212388" y="3025775"/>
          <p14:tracePt t="28974" x="10212388" y="3009900"/>
          <p14:tracePt t="28983" x="10212388" y="2994025"/>
          <p14:tracePt t="28995" x="10212388" y="2978150"/>
          <p14:tracePt t="29002" x="10212388" y="2962275"/>
          <p14:tracePt t="29018" x="10196513" y="2962275"/>
          <p14:tracePt t="29026" x="10196513" y="2946400"/>
          <p14:tracePt t="29035" x="10180638" y="2930525"/>
          <p14:tracePt t="29041" x="10164763" y="2930525"/>
          <p14:tracePt t="29052" x="10148888" y="2914650"/>
          <p14:tracePt t="29062" x="10133013" y="2914650"/>
          <p14:tracePt t="29069" x="10133013" y="2898775"/>
          <p14:tracePt t="29078" x="10117138" y="2898775"/>
          <p14:tracePt t="29091" x="10101263" y="2898775"/>
          <p14:tracePt t="29110" x="10085388" y="2898775"/>
          <p14:tracePt t="29119" x="10069513" y="2898775"/>
          <p14:tracePt t="29127" x="10069513" y="2914650"/>
          <p14:tracePt t="29134" x="10055225" y="2914650"/>
          <p14:tracePt t="29142" x="10039350" y="2946400"/>
          <p14:tracePt t="29151" x="10023475" y="2962275"/>
          <p14:tracePt t="29158" x="10007600" y="2994025"/>
          <p14:tracePt t="29166" x="9991725" y="3009900"/>
          <p14:tracePt t="29176" x="9991725" y="3025775"/>
          <p14:tracePt t="29184" x="9975850" y="3057525"/>
          <p14:tracePt t="29192" x="9975850" y="3073400"/>
          <p14:tracePt t="29200" x="9959975" y="3087688"/>
          <p14:tracePt t="29210" x="9959975" y="3119438"/>
          <p14:tracePt t="29217" x="9959975" y="3135313"/>
          <p14:tracePt t="29224" x="9959975" y="3167063"/>
          <p14:tracePt t="29232" x="9959975" y="3198813"/>
          <p14:tracePt t="29240" x="9959975" y="3294063"/>
          <p14:tracePt t="29251" x="9991725" y="3373438"/>
          <p14:tracePt t="29258" x="10023475" y="3484563"/>
          <p14:tracePt t="29267" x="10069513" y="3548063"/>
          <p14:tracePt t="29274" x="10101263" y="3595688"/>
          <p14:tracePt t="29282" x="10148888" y="3659188"/>
          <p14:tracePt t="29290" x="10196513" y="3706813"/>
          <p14:tracePt t="29299" x="10244138" y="3754438"/>
          <p14:tracePt t="29306" x="10307638" y="3800475"/>
          <p14:tracePt t="29316" x="10355263" y="3800475"/>
          <p14:tracePt t="29324" x="10371138" y="3800475"/>
          <p14:tracePt t="29333" x="10402888" y="3800475"/>
          <p14:tracePt t="29340" x="10418763" y="3800475"/>
          <p14:tracePt t="29349" x="10434638" y="3800475"/>
          <p14:tracePt t="29356" x="10450513" y="3784600"/>
          <p14:tracePt t="29364" x="10450513" y="3738563"/>
          <p14:tracePt t="29373" x="10466388" y="3690938"/>
          <p14:tracePt t="29380" x="10482263" y="3563938"/>
          <p14:tracePt t="29389" x="10482263" y="3516313"/>
          <p14:tracePt t="29397" x="10482263" y="3373438"/>
          <p14:tracePt t="29408" x="10482263" y="3278188"/>
          <p14:tracePt t="29414" x="10482263" y="3135313"/>
          <p14:tracePt t="29425" x="10482263" y="3041650"/>
          <p14:tracePt t="29430" x="10450513" y="2946400"/>
          <p14:tracePt t="29439" x="10418763" y="2882900"/>
          <p14:tracePt t="29450" x="10371138" y="2771775"/>
          <p14:tracePt t="29459" x="10323513" y="2692400"/>
          <p14:tracePt t="29466" x="10291763" y="2676525"/>
          <p14:tracePt t="29474" x="10275888" y="2644775"/>
          <p14:tracePt t="29483" x="10228263" y="2597150"/>
          <p14:tracePt t="29488" x="10180638" y="2565400"/>
          <p14:tracePt t="29496" x="10148888" y="2565400"/>
          <p14:tracePt t="29504" x="10117138" y="2565400"/>
          <p14:tracePt t="29513" x="10085388" y="2565400"/>
          <p14:tracePt t="29530" x="10039350" y="2565400"/>
          <p14:tracePt t="29536" x="10023475" y="2565400"/>
          <p14:tracePt t="29544" x="9991725" y="2565400"/>
          <p14:tracePt t="29560" x="9959975" y="2565400"/>
          <p14:tracePt t="29568" x="9944100" y="2597150"/>
          <p14:tracePt t="29575" x="9928225" y="2613025"/>
          <p14:tracePt t="29583" x="9896475" y="2644775"/>
          <p14:tracePt t="29591" x="9896475" y="2660650"/>
          <p14:tracePt t="29599" x="9864725" y="2692400"/>
          <p14:tracePt t="29607" x="9848850" y="2740025"/>
          <p14:tracePt t="29614" x="9832975" y="2819400"/>
          <p14:tracePt t="29622" x="9832975" y="2914650"/>
          <p14:tracePt t="29630" x="9832975" y="2994025"/>
          <p14:tracePt t="29639" x="9832975" y="3167063"/>
          <p14:tracePt t="29644" x="9880600" y="3262313"/>
          <p14:tracePt t="29652" x="9912350" y="3373438"/>
          <p14:tracePt t="29661" x="9944100" y="3452813"/>
          <p14:tracePt t="29669" x="10007600" y="3532188"/>
          <p14:tracePt t="29676" x="10023475" y="3563938"/>
          <p14:tracePt t="29684" x="10039350" y="3563938"/>
          <p14:tracePt t="29692" x="10069513" y="3595688"/>
          <p14:tracePt t="29701" x="10101263" y="3611563"/>
          <p14:tracePt t="29708" x="10133013" y="3627438"/>
          <p14:tracePt t="29717" x="10164763" y="3627438"/>
          <p14:tracePt t="29722" x="10196513" y="3627438"/>
          <p14:tracePt t="29738" x="10228263" y="3627438"/>
          <p14:tracePt t="29747" x="10228263" y="3611563"/>
          <p14:tracePt t="29754" x="10244138" y="3611563"/>
          <p14:tracePt t="29762" x="10244138" y="3595688"/>
          <p14:tracePt t="29771" x="10260013" y="3579813"/>
          <p14:tracePt t="29779" x="10260013" y="3563938"/>
          <p14:tracePt t="29784" x="10275888" y="3516313"/>
          <p14:tracePt t="29793" x="10275888" y="3484563"/>
          <p14:tracePt t="29801" x="10291763" y="3436938"/>
          <p14:tracePt t="29809" x="10291763" y="3389313"/>
          <p14:tracePt t="29816" x="10291763" y="3357563"/>
          <p14:tracePt t="29825" x="10291763" y="3294063"/>
          <p14:tracePt t="29832" x="10291763" y="3262313"/>
          <p14:tracePt t="29841" x="10291763" y="3230563"/>
          <p14:tracePt t="29848" x="10275888" y="3182938"/>
          <p14:tracePt t="29856" x="10275888" y="3151188"/>
          <p14:tracePt t="29864" x="10275888" y="3135313"/>
          <p14:tracePt t="29870" x="10275888" y="3103563"/>
          <p14:tracePt t="29878" x="10260013" y="3073400"/>
          <p14:tracePt t="29886" x="10244138" y="3073400"/>
          <p14:tracePt t="29894" x="10244138" y="3041650"/>
          <p14:tracePt t="29902" x="10228263" y="3025775"/>
          <p14:tracePt t="29911" x="10212388" y="2994025"/>
          <p14:tracePt t="29919" x="10196513" y="2978150"/>
          <p14:tracePt t="29926" x="10196513" y="2946400"/>
          <p14:tracePt t="29934" x="10164763" y="2914650"/>
          <p14:tracePt t="29942" x="10148888" y="2914650"/>
          <p14:tracePt t="29948" x="10148888" y="2882900"/>
          <p14:tracePt t="29956" x="10133013" y="2882900"/>
          <p14:tracePt t="29964" x="10117138" y="2867025"/>
          <p14:tracePt t="29988" x="10101263" y="2851150"/>
          <p14:tracePt t="30012" x="10101263" y="2835275"/>
          <p14:tracePt t="30018" x="10085388" y="2835275"/>
          <p14:tracePt t="30032" x="10069513" y="2835275"/>
          <p14:tracePt t="30048" x="10055225" y="2835275"/>
          <p14:tracePt t="30057" x="10039350" y="2851150"/>
          <p14:tracePt t="30072" x="10007600" y="2867025"/>
          <p14:tracePt t="30080" x="10007600" y="2882900"/>
          <p14:tracePt t="30088" x="9991725" y="2882900"/>
          <p14:tracePt t="30096" x="9975850" y="2914650"/>
          <p14:tracePt t="30114" x="9959975" y="2930525"/>
          <p14:tracePt t="30123" x="9944100" y="2946400"/>
          <p14:tracePt t="30130" x="9928225" y="2994025"/>
          <p14:tracePt t="30139" x="9928225" y="3025775"/>
          <p14:tracePt t="30146" x="9912350" y="3103563"/>
          <p14:tracePt t="30154" x="9896475" y="3135313"/>
          <p14:tracePt t="30163" x="9896475" y="3198813"/>
          <p14:tracePt t="30172" x="9896475" y="3230563"/>
          <p14:tracePt t="30181" x="9896475" y="3278188"/>
          <p14:tracePt t="30189" x="9896475" y="3341688"/>
          <p14:tracePt t="30197" x="9896475" y="3373438"/>
          <p14:tracePt t="30204" x="9896475" y="3421063"/>
          <p14:tracePt t="30212" x="9896475" y="3436938"/>
          <p14:tracePt t="30220" x="9912350" y="3468688"/>
          <p14:tracePt t="30228" x="9928225" y="3484563"/>
          <p14:tracePt t="30237" x="9959975" y="3500438"/>
          <p14:tracePt t="30254" x="9991725" y="3516313"/>
          <p14:tracePt t="30264" x="10007600" y="3516313"/>
          <p14:tracePt t="30274" x="10055225" y="3532188"/>
          <p14:tracePt t="30283" x="10085388" y="3532188"/>
          <p14:tracePt t="30288" x="10101263" y="3532188"/>
          <p14:tracePt t="30296" x="10148888" y="3532188"/>
          <p14:tracePt t="30313" x="10196513" y="3516313"/>
          <p14:tracePt t="30328" x="10212388" y="3500438"/>
          <p14:tracePt t="30336" x="10228263" y="3484563"/>
          <p14:tracePt t="30352" x="10228263" y="3452813"/>
          <p14:tracePt t="30358" x="10244138" y="3452813"/>
          <p14:tracePt t="30375" x="10244138" y="3389313"/>
          <p14:tracePt t="30383" x="10244138" y="3309938"/>
          <p14:tracePt t="30391" x="10244138" y="3294063"/>
          <p14:tracePt t="30398" x="10244138" y="3230563"/>
          <p14:tracePt t="30406" x="10244138" y="3151188"/>
          <p14:tracePt t="30414" x="10244138" y="3087688"/>
          <p14:tracePt t="30422" x="10212388" y="3025775"/>
          <p14:tracePt t="30428" x="10196513" y="2994025"/>
          <p14:tracePt t="30436" x="10196513" y="2962275"/>
          <p14:tracePt t="30446" x="10180638" y="2930525"/>
          <p14:tracePt t="30453" x="10164763" y="2914650"/>
          <p14:tracePt t="30460" x="10148888" y="2898775"/>
          <p14:tracePt t="30469" x="10133013" y="2882900"/>
          <p14:tracePt t="30481" x="10117138" y="2867025"/>
          <p14:tracePt t="30498" x="10101263" y="2851150"/>
          <p14:tracePt t="30504" x="10085388" y="2851150"/>
          <p14:tracePt t="30521" x="10069513" y="2851150"/>
          <p14:tracePt t="30529" x="10055225" y="2851150"/>
          <p14:tracePt t="30549" x="10039350" y="2835275"/>
          <p14:tracePt t="30557" x="10023475" y="2835275"/>
          <p14:tracePt t="30573" x="10007600" y="2835275"/>
          <p14:tracePt t="30589" x="9991725" y="2835275"/>
          <p14:tracePt t="30616" x="9975850" y="2835275"/>
          <p14:tracePt t="30624" x="9959975" y="2867025"/>
          <p14:tracePt t="30640" x="9944100" y="2898775"/>
          <p14:tracePt t="30651" x="9928225" y="2914650"/>
          <p14:tracePt t="30658" x="9912350" y="2962275"/>
          <p14:tracePt t="30667" x="9912350" y="2978150"/>
          <p14:tracePt t="30674" x="9896475" y="3041650"/>
          <p14:tracePt t="30683" x="9896475" y="3057525"/>
          <p14:tracePt t="30691" x="9880600" y="3087688"/>
          <p14:tracePt t="30698" x="9880600" y="3119438"/>
          <p14:tracePt t="30706" x="9880600" y="3135313"/>
          <p14:tracePt t="30715" x="9880600" y="3167063"/>
          <p14:tracePt t="30722" x="9880600" y="3182938"/>
          <p14:tracePt t="30731" x="9880600" y="3214688"/>
          <p14:tracePt t="30740" x="9880600" y="3230563"/>
          <p14:tracePt t="30749" x="9880600" y="3246438"/>
          <p14:tracePt t="30756" x="9880600" y="3262313"/>
          <p14:tracePt t="30772" x="9880600" y="3294063"/>
          <p14:tracePt t="30788" x="9896475" y="3325813"/>
          <p14:tracePt t="30796" x="9912350" y="3325813"/>
          <p14:tracePt t="30802" x="9912350" y="3341688"/>
          <p14:tracePt t="30812" x="9928225" y="3357563"/>
          <p14:tracePt t="30821" x="9959975" y="3373438"/>
          <p14:tracePt t="30828" x="9975850" y="3389313"/>
          <p14:tracePt t="30836" x="10007600" y="3405188"/>
          <p14:tracePt t="30844" x="10055225" y="3405188"/>
          <p14:tracePt t="30852" x="10101263" y="3405188"/>
          <p14:tracePt t="30861" x="10117138" y="3405188"/>
          <p14:tracePt t="30870" x="10148888" y="3405188"/>
          <p14:tracePt t="30878" x="10196513" y="3405188"/>
          <p14:tracePt t="30887" x="10212388" y="3405188"/>
          <p14:tracePt t="30894" x="10228263" y="3389313"/>
          <p14:tracePt t="30904" x="10244138" y="3389313"/>
          <p14:tracePt t="30911" x="10260013" y="3357563"/>
          <p14:tracePt t="30921" x="10275888" y="3341688"/>
          <p14:tracePt t="30927" x="10275888" y="3325813"/>
          <p14:tracePt t="30935" x="10291763" y="3309938"/>
          <p14:tracePt t="30942" x="10291763" y="3278188"/>
          <p14:tracePt t="30953" x="10291763" y="3246438"/>
          <p14:tracePt t="30960" x="10291763" y="3167063"/>
          <p14:tracePt t="30968" x="10291763" y="3119438"/>
          <p14:tracePt t="30976" x="10291763" y="3073400"/>
          <p14:tracePt t="30988" x="10291763" y="2994025"/>
          <p14:tracePt t="30997" x="10275888" y="2930525"/>
          <p14:tracePt t="31004" x="10275888" y="2914650"/>
          <p14:tracePt t="31015" x="10260013" y="2851150"/>
          <p14:tracePt t="31026" x="10228263" y="2819400"/>
          <p14:tracePt t="31034" x="10228263" y="2803525"/>
          <p14:tracePt t="31043" x="10196513" y="2787650"/>
          <p14:tracePt t="31050" x="10164763" y="2755900"/>
          <p14:tracePt t="31059" x="10133013" y="2755900"/>
          <p14:tracePt t="31066" x="10101263" y="2740025"/>
          <p14:tracePt t="31074" x="10055225" y="2740025"/>
          <p14:tracePt t="31080" x="10023475" y="2740025"/>
          <p14:tracePt t="31088" x="9959975" y="2740025"/>
          <p14:tracePt t="31096" x="9928225" y="2740025"/>
          <p14:tracePt t="31105" x="9912350" y="2740025"/>
          <p14:tracePt t="31112" x="9880600" y="2740025"/>
          <p14:tracePt t="31120" x="9864725" y="2740025"/>
          <p14:tracePt t="31128" x="9848850" y="2755900"/>
          <p14:tracePt t="31137" x="9832975" y="2771775"/>
          <p14:tracePt t="31153" x="9832975" y="2787650"/>
          <p14:tracePt t="31161" x="9817100" y="2787650"/>
          <p14:tracePt t="31166" x="9817100" y="2819400"/>
          <p14:tracePt t="31174" x="9801225" y="2835275"/>
          <p14:tracePt t="31182" x="9801225" y="2882900"/>
          <p14:tracePt t="31190" x="9785350" y="2930525"/>
          <p14:tracePt t="31198" x="9785350" y="2994025"/>
          <p14:tracePt t="31207" x="9785350" y="3041650"/>
          <p14:tracePt t="31214" x="9785350" y="3119438"/>
          <p14:tracePt t="31223" x="9785350" y="3182938"/>
          <p14:tracePt t="31228" x="9785350" y="3246438"/>
          <p14:tracePt t="31238" x="9817100" y="3373438"/>
          <p14:tracePt t="31244" x="9848850" y="3452813"/>
          <p14:tracePt t="31252" x="9880600" y="3500438"/>
          <p14:tracePt t="31260" x="9912350" y="3595688"/>
          <p14:tracePt t="31269" x="9944100" y="3627438"/>
          <p14:tracePt t="31276" x="9975850" y="3659188"/>
          <p14:tracePt t="31285" x="9991725" y="3690938"/>
          <p14:tracePt t="31292" x="10023475" y="3706813"/>
          <p14:tracePt t="31298" x="10055225" y="3722688"/>
          <p14:tracePt t="31307" x="10069513" y="3722688"/>
          <p14:tracePt t="31314" x="10085388" y="3722688"/>
          <p14:tracePt t="31323" x="10101263" y="3722688"/>
          <p14:tracePt t="31330" x="10117138" y="3722688"/>
          <p14:tracePt t="31338" x="10133013" y="3722688"/>
          <p14:tracePt t="31346" x="10148888" y="3706813"/>
          <p14:tracePt t="31354" x="10164763" y="3675063"/>
          <p14:tracePt t="31363" x="10212388" y="3643313"/>
          <p14:tracePt t="31371" x="10228263" y="3595688"/>
          <p14:tracePt t="31376" x="10244138" y="3548063"/>
          <p14:tracePt t="31384" x="10260013" y="3516313"/>
          <p14:tracePt t="31392" x="10275888" y="3468688"/>
          <p14:tracePt t="31400" x="10275888" y="3436938"/>
          <p14:tracePt t="31408" x="10291763" y="3389313"/>
          <p14:tracePt t="31416" x="10291763" y="3357563"/>
          <p14:tracePt t="31426" x="10291763" y="3325813"/>
          <p14:tracePt t="31433" x="10291763" y="3278188"/>
          <p14:tracePt t="31440" x="10275888" y="3246438"/>
          <p14:tracePt t="31446" x="10260013" y="3198813"/>
          <p14:tracePt t="31454" x="10260013" y="3151188"/>
          <p14:tracePt t="31462" x="10196513" y="3073400"/>
          <p14:tracePt t="31470" x="10180638" y="3009900"/>
          <p14:tracePt t="31478" x="10117138" y="2930525"/>
          <p14:tracePt t="31487" x="10069513" y="2867025"/>
          <p14:tracePt t="31494" x="10055225" y="2819400"/>
          <p14:tracePt t="31502" x="10023475" y="2803525"/>
          <p14:tracePt t="31510" x="10023475" y="2787650"/>
          <p14:tracePt t="31516" x="10007600" y="2787650"/>
          <p14:tracePt t="31524" x="10007600" y="2771775"/>
          <p14:tracePt t="31536" x="9991725" y="2771775"/>
          <p14:tracePt t="31580" x="9975850" y="2771775"/>
          <p14:tracePt t="31604" x="9959975" y="2771775"/>
          <p14:tracePt t="31620" x="9944100" y="2787650"/>
          <p14:tracePt t="31629" x="9928225" y="2803525"/>
          <p14:tracePt t="31636" x="9912350" y="2882900"/>
          <p14:tracePt t="31645" x="9896475" y="2914650"/>
          <p14:tracePt t="31652" x="9896475" y="2962275"/>
          <p14:tracePt t="31661" x="9880600" y="3009900"/>
          <p14:tracePt t="31666" x="9864725" y="3057525"/>
          <p14:tracePt t="31675" x="9864725" y="3087688"/>
          <p14:tracePt t="31682" x="9864725" y="3135313"/>
          <p14:tracePt t="31690" x="9864725" y="3182938"/>
          <p14:tracePt t="31698" x="9864725" y="3214688"/>
          <p14:tracePt t="31707" x="9864725" y="3246438"/>
          <p14:tracePt t="31714" x="9864725" y="3294063"/>
          <p14:tracePt t="31724" x="9880600" y="3309938"/>
          <p14:tracePt t="31731" x="9880600" y="3357563"/>
          <p14:tracePt t="31738" x="9896475" y="3389313"/>
          <p14:tracePt t="31749" x="9912350" y="3436938"/>
          <p14:tracePt t="31752" x="9928225" y="3452813"/>
          <p14:tracePt t="31760" x="9928225" y="3484563"/>
          <p14:tracePt t="31769" x="9944100" y="3516313"/>
          <p14:tracePt t="31776" x="9959975" y="3563938"/>
          <p14:tracePt t="31785" x="9991725" y="3579813"/>
          <p14:tracePt t="31793" x="9991725" y="3611563"/>
          <p14:tracePt t="31798" x="10023475" y="3627438"/>
          <p14:tracePt t="31807" x="10039350" y="3643313"/>
          <p14:tracePt t="31815" x="10039350" y="3659188"/>
          <p14:tracePt t="31822" x="10055225" y="3659188"/>
          <p14:tracePt t="31830" x="10069513" y="3675063"/>
          <p14:tracePt t="31838" x="10069513" y="3690938"/>
          <p14:tracePt t="31847" x="10101263" y="3690938"/>
          <p14:tracePt t="31854" x="10117138" y="3706813"/>
          <p14:tracePt t="31863" x="10148888" y="3706813"/>
          <p14:tracePt t="31882" x="10164763" y="3706813"/>
          <p14:tracePt t="31892" x="10180638" y="3706813"/>
          <p14:tracePt t="31907" x="10212388" y="3706813"/>
          <p14:tracePt t="31914" x="10212388" y="3690938"/>
          <p14:tracePt t="31924" x="10260013" y="3659188"/>
          <p14:tracePt t="31930" x="10260013" y="3627438"/>
          <p14:tracePt t="31940" x="10291763" y="3595688"/>
          <p14:tracePt t="31948" x="10307638" y="3548063"/>
          <p14:tracePt t="31956" x="10323513" y="3516313"/>
          <p14:tracePt t="31965" x="10355263" y="3436938"/>
          <p14:tracePt t="31972" x="10371138" y="3373438"/>
          <p14:tracePt t="31981" x="10387013" y="3325813"/>
          <p14:tracePt t="31988" x="10418763" y="3262313"/>
          <p14:tracePt t="31998" x="10418763" y="3214688"/>
          <p14:tracePt t="32005" x="10418763" y="3151188"/>
          <p14:tracePt t="32012" x="10418763" y="3135313"/>
          <p14:tracePt t="32022" x="10418763" y="3087688"/>
          <p14:tracePt t="32030" x="10418763" y="3009900"/>
          <p14:tracePt t="32038" x="10402888" y="2946400"/>
          <p14:tracePt t="32046" x="10371138" y="2867025"/>
          <p14:tracePt t="32054" x="10339388" y="2819400"/>
          <p14:tracePt t="32063" x="10291763" y="2724150"/>
          <p14:tracePt t="32071" x="10244138" y="2676525"/>
          <p14:tracePt t="32079" x="10180638" y="2597150"/>
          <p14:tracePt t="32087" x="10148888" y="2565400"/>
          <p14:tracePt t="32096" x="10101263" y="2533650"/>
          <p14:tracePt t="32105" x="10055225" y="2517775"/>
          <p14:tracePt t="32113" x="9991725" y="2486025"/>
          <p14:tracePt t="32120" x="9959975" y="2486025"/>
          <p14:tracePt t="32128" x="9928225" y="2486025"/>
          <p14:tracePt t="32136" x="9912350" y="2486025"/>
          <p14:tracePt t="32144" x="9880600" y="2486025"/>
          <p14:tracePt t="32154" x="9864725" y="2486025"/>
          <p14:tracePt t="32169" x="9848850" y="2486025"/>
          <p14:tracePt t="32189" x="9848850" y="2501900"/>
          <p14:tracePt t="32196" x="9832975" y="2501900"/>
          <p14:tracePt t="32205" x="9817100" y="2501900"/>
          <p14:tracePt t="32212" x="9817100" y="2517775"/>
          <p14:tracePt t="32220" x="9817100" y="2533650"/>
          <p14:tracePt t="32229" x="9801225" y="2533650"/>
          <p14:tracePt t="32245" x="9801225" y="2549525"/>
          <p14:tracePt t="32252" x="9785350" y="2549525"/>
          <p14:tracePt t="32274" x="9785350" y="2565400"/>
          <p14:tracePt t="32291" x="9785350" y="2581275"/>
          <p14:tracePt t="32306" x="9769475" y="2597150"/>
          <p14:tracePt t="32314" x="9769475" y="2613025"/>
          <p14:tracePt t="32335" x="9753600" y="2628900"/>
          <p14:tracePt t="32347" x="9753600" y="2644775"/>
          <p14:tracePt t="32382" x="9753600" y="2660650"/>
          <p14:tracePt t="32390" x="9737725" y="2660650"/>
          <p14:tracePt t="32407" x="9737725" y="2692400"/>
          <p14:tracePt t="32415" x="9737725" y="2708275"/>
          <p14:tracePt t="32423" x="9737725" y="2740025"/>
          <p14:tracePt t="32431" x="9737725" y="2771775"/>
          <p14:tracePt t="32440" x="9737725" y="2882900"/>
          <p14:tracePt t="32448" x="9737725" y="2930525"/>
          <p14:tracePt t="32456" x="9737725" y="3025775"/>
          <p14:tracePt t="32465" x="9737725" y="3119438"/>
          <p14:tracePt t="32472" x="9737725" y="3198813"/>
          <p14:tracePt t="32480" x="9753600" y="3262313"/>
          <p14:tracePt t="32488" x="9769475" y="3294063"/>
          <p14:tracePt t="32496" x="9785350" y="3325813"/>
          <p14:tracePt t="32507" x="9785350" y="3373438"/>
          <p14:tracePt t="32515" x="9785350" y="3389313"/>
          <p14:tracePt t="32522" x="9801225" y="3421063"/>
          <p14:tracePt t="32530" x="9801225" y="3436938"/>
          <p14:tracePt t="32538" x="9817100" y="3468688"/>
          <p14:tracePt t="32546" x="9832975" y="3484563"/>
          <p14:tracePt t="32555" x="9848850" y="3516313"/>
          <p14:tracePt t="32563" x="9848850" y="3532188"/>
          <p14:tracePt t="32573" x="9864725" y="3532188"/>
          <p14:tracePt t="32614" x="9880600" y="3532188"/>
          <p14:tracePt t="32638" x="9896475" y="3532188"/>
          <p14:tracePt t="32662" x="9928225" y="3532188"/>
          <p14:tracePt t="32670" x="9944100" y="3500438"/>
          <p14:tracePt t="32679" x="9959975" y="3500438"/>
          <p14:tracePt t="32684" x="9975850" y="3484563"/>
          <p14:tracePt t="32692" x="9975850" y="3468688"/>
          <p14:tracePt t="32700" x="9991725" y="3468688"/>
          <p14:tracePt t="32708" x="10007600" y="3452813"/>
          <p14:tracePt t="32736" x="10007600" y="3436938"/>
          <p14:tracePt t="32780" x="10023475" y="3436938"/>
          <p14:tracePt t="32798" x="10023475" y="3421063"/>
          <p14:tracePt t="32807" x="10039350" y="3421063"/>
          <p14:tracePt t="32830" x="10039350" y="3405188"/>
          <p14:tracePt t="32841" x="10069513" y="3373438"/>
          <p14:tracePt t="32849" x="10069513" y="3357563"/>
          <p14:tracePt t="32856" x="10085388" y="3325813"/>
          <p14:tracePt t="32864" x="10117138" y="3309938"/>
          <p14:tracePt t="32872" x="10133013" y="3278188"/>
          <p14:tracePt t="32904" x="10148888" y="3278188"/>
          <p14:tracePt t="32921" x="10148888" y="3262313"/>
          <p14:tracePt t="33273" x="10164763" y="3278188"/>
          <p14:tracePt t="33280" x="10164763" y="3294063"/>
          <p14:tracePt t="33289" x="10180638" y="3294063"/>
          <p14:tracePt t="33297" x="10180638" y="3309938"/>
          <p14:tracePt t="33304" x="10196513" y="3309938"/>
          <p14:tracePt t="33319" x="10196513" y="3325813"/>
          <p14:tracePt t="33324" x="10212388" y="3325813"/>
          <p14:tracePt t="33595" x="10212388" y="3341688"/>
          <p14:tracePt t="33618" x="10228263" y="3341688"/>
          <p14:tracePt t="33627" x="10244138" y="3373438"/>
          <p14:tracePt t="33635" x="10260013" y="3389313"/>
          <p14:tracePt t="33645" x="10291763" y="3421063"/>
          <p14:tracePt t="33653" x="10323513" y="3452813"/>
          <p14:tracePt t="33661" x="10355263" y="3532188"/>
          <p14:tracePt t="33668" x="10434638" y="3627438"/>
          <p14:tracePt t="33676" x="10450513" y="3659188"/>
          <p14:tracePt t="33684" x="10482263" y="3706813"/>
          <p14:tracePt t="33692" x="10514013" y="3738563"/>
          <p14:tracePt t="33788" x="10514013" y="3722688"/>
          <p14:tracePt t="33796" x="10514013" y="3690938"/>
          <p14:tracePt t="33805" x="10514013" y="3643313"/>
          <p14:tracePt t="33812" x="10482263" y="3611563"/>
          <p14:tracePt t="33821" x="10482263" y="3579813"/>
          <p14:tracePt t="33828" x="10466388" y="3548063"/>
          <p14:tracePt t="33837" x="10434638" y="3516313"/>
          <p14:tracePt t="33844" x="10418763" y="3500438"/>
          <p14:tracePt t="33852" x="10418763" y="3468688"/>
          <p14:tracePt t="33929" x="10402888" y="3468688"/>
          <p14:tracePt t="34113" x="10387013" y="3468688"/>
          <p14:tracePt t="34121" x="10371138" y="3436938"/>
          <p14:tracePt t="34131" x="10323513" y="3373438"/>
          <p14:tracePt t="34136" x="10307638" y="3341688"/>
          <p14:tracePt t="34144" x="10291763" y="3325813"/>
          <p14:tracePt t="34153" x="10275888" y="3309938"/>
          <p14:tracePt t="34164" x="10275888" y="3294063"/>
          <p14:tracePt t="34468" x="10275888" y="3278188"/>
          <p14:tracePt t="34514" x="10275888" y="3262313"/>
          <p14:tracePt t="34598" x="10275888" y="3246438"/>
          <p14:tracePt t="34640" x="10275888" y="3230563"/>
          <p14:tracePt t="34656" x="10275888" y="3214688"/>
          <p14:tracePt t="34664" x="10275888" y="3198813"/>
          <p14:tracePt t="34678" x="10260013" y="3182938"/>
          <p14:tracePt t="34694" x="10260013" y="3167063"/>
          <p14:tracePt t="34792" x="10260013" y="3151188"/>
          <p14:tracePt t="34812" x="10260013" y="3135313"/>
          <p14:tracePt t="34847" x="10260013" y="3119438"/>
          <p14:tracePt t="34857" x="10260013" y="3103563"/>
          <p14:tracePt t="34864" x="10260013" y="3073400"/>
          <p14:tracePt t="34872" x="10275888" y="3073400"/>
          <p14:tracePt t="34880" x="10291763" y="3025775"/>
          <p14:tracePt t="34889" x="10323513" y="2994025"/>
          <p14:tracePt t="34897" x="10339388" y="2962275"/>
          <p14:tracePt t="34905" x="10371138" y="2946400"/>
          <p14:tracePt t="34914" x="10402888" y="2898775"/>
          <p14:tracePt t="34923" x="10434638" y="2867025"/>
          <p14:tracePt t="34930" x="10450513" y="2851150"/>
          <p14:tracePt t="34939" x="10466388" y="2819400"/>
          <p14:tracePt t="34946" x="10498138" y="2803525"/>
          <p14:tracePt t="34954" x="10514013" y="2755900"/>
          <p14:tracePt t="34962" x="10529888" y="2755900"/>
          <p14:tracePt t="34970" x="10545763" y="2724150"/>
          <p14:tracePt t="34979" x="10561638" y="2708275"/>
          <p14:tracePt t="34988" x="10593388" y="2676525"/>
          <p14:tracePt t="34994" x="10593388" y="2644775"/>
          <p14:tracePt t="35004" x="10609263" y="2628900"/>
          <p14:tracePt t="35010" x="10625138" y="2613025"/>
          <p14:tracePt t="35021" x="10625138" y="2597150"/>
          <p14:tracePt t="35029" x="10656888" y="2565400"/>
          <p14:tracePt t="35037" x="10671175" y="2565400"/>
          <p14:tracePt t="35044" x="10702925" y="2533650"/>
          <p14:tracePt t="35052" x="10718800" y="2517775"/>
          <p14:tracePt t="35061" x="10734675" y="2517775"/>
          <p14:tracePt t="35068" x="10734675" y="2501900"/>
          <p14:tracePt t="35077" x="10750550" y="2501900"/>
          <p14:tracePt t="35114" x="10750550" y="2486025"/>
          <p14:tracePt t="35194" x="10766425" y="2486025"/>
          <p14:tracePt t="35288" x="10750550" y="2486025"/>
          <p14:tracePt t="35297" x="10718800" y="2501900"/>
          <p14:tracePt t="35305" x="10702925" y="2533650"/>
          <p14:tracePt t="35313" x="10656888" y="2549525"/>
          <p14:tracePt t="35320" x="10641013" y="2581275"/>
          <p14:tracePt t="35329" x="10593388" y="2597150"/>
          <p14:tracePt t="35338" x="10577513" y="2597150"/>
          <p14:tracePt t="35347" x="10545763" y="2613025"/>
          <p14:tracePt t="35359" x="10529888" y="2613025"/>
          <p14:tracePt t="35522" x="10529888" y="2597150"/>
          <p14:tracePt t="35552" x="10498138" y="2597150"/>
          <p14:tracePt t="35560" x="10466388" y="2597150"/>
          <p14:tracePt t="35568" x="10402888" y="2597150"/>
          <p14:tracePt t="35577" x="10275888" y="2644775"/>
          <p14:tracePt t="35585" x="10180638" y="2692400"/>
          <p14:tracePt t="35593" x="10055225" y="2755900"/>
          <p14:tracePt t="35600" x="9690100" y="2946400"/>
          <p14:tracePt t="35608" x="9467850" y="3041650"/>
          <p14:tracePt t="35616" x="9072563" y="3198813"/>
          <p14:tracePt t="35622" x="8582025" y="3341688"/>
          <p14:tracePt t="35630" x="8202613" y="3436938"/>
          <p14:tracePt t="35639" x="7773988" y="3548063"/>
          <p14:tracePt t="35646" x="7283450" y="3659188"/>
          <p14:tracePt t="35654" x="6904038" y="3770313"/>
          <p14:tracePt t="35662" x="6538913" y="3816350"/>
          <p14:tracePt t="35670" x="6127750" y="3863975"/>
          <p14:tracePt t="35679" x="5953125" y="3863975"/>
          <p14:tracePt t="35687" x="5605463" y="3863975"/>
          <p14:tracePt t="35696" x="5478463" y="3863975"/>
          <p14:tracePt t="35700" x="5146675" y="3832225"/>
          <p14:tracePt t="35709" x="4972050" y="3816350"/>
          <p14:tracePt t="35717" x="4733925" y="3800475"/>
          <p14:tracePt t="35724" x="4481513" y="3770313"/>
          <p14:tracePt t="35732" x="4243388" y="3754438"/>
          <p14:tracePt t="35740" x="4100513" y="3754438"/>
          <p14:tracePt t="35749" x="3911600" y="3754438"/>
          <p14:tracePt t="35756" x="3784600" y="3754438"/>
          <p14:tracePt t="35765" x="3625850" y="3754438"/>
          <p14:tracePt t="35770" x="3403600" y="3816350"/>
          <p14:tracePt t="35780" x="3167063" y="3879850"/>
          <p14:tracePt t="35787" x="2913063" y="3959225"/>
          <p14:tracePt t="35794" x="2724150" y="4038600"/>
          <p14:tracePt t="35802" x="2565400" y="4133850"/>
          <p14:tracePt t="35810" x="2454275" y="4229100"/>
          <p14:tracePt t="35818" x="2184400" y="4451350"/>
          <p14:tracePt t="35827" x="1995488" y="4640263"/>
          <p14:tracePt t="35834" x="1836738" y="4846638"/>
          <p14:tracePt t="35841" x="1725613" y="5021263"/>
          <p14:tracePt t="35849" x="1550988" y="5257800"/>
          <p14:tracePt t="35856" x="1425575" y="5448300"/>
          <p14:tracePt t="35864" x="1330325" y="5607050"/>
          <p14:tracePt t="35872" x="1219200" y="5781675"/>
          <p14:tracePt t="35880" x="1139825" y="5875338"/>
          <p14:tracePt t="35889" x="1044575" y="6018213"/>
          <p14:tracePt t="35896" x="933450" y="6161088"/>
          <p14:tracePt t="35904" x="776288" y="6367463"/>
          <p14:tracePt t="35912" x="633413" y="6524625"/>
          <p14:tracePt t="35919" x="506413" y="6651625"/>
          <p14:tracePt t="35926" x="411163" y="6715125"/>
          <p14:tracePt t="35934" x="238125" y="6842125"/>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7BEEADDB-66C4-F128-9D63-8B16D7F2A87A}"/>
              </a:ext>
            </a:extLst>
          </p:cNvPr>
          <p:cNvSpPr>
            <a:spLocks noGrp="1"/>
          </p:cNvSpPr>
          <p:nvPr>
            <p:ph idx="1"/>
          </p:nvPr>
        </p:nvSpPr>
        <p:spPr>
          <a:xfrm>
            <a:off x="762000" y="2286001"/>
            <a:ext cx="4404360" cy="3742256"/>
          </a:xfrm>
        </p:spPr>
        <p:txBody>
          <a:bodyPr>
            <a:normAutofit/>
          </a:bodyPr>
          <a:lstStyle/>
          <a:p>
            <a:r>
              <a:rPr lang="en-US" sz="2400" dirty="0"/>
              <a:t>Using the average weekly income across boroughs in 2015</a:t>
            </a:r>
          </a:p>
          <a:p>
            <a:r>
              <a:rPr lang="en-US" sz="2400" dirty="0"/>
              <a:t>Correlation coefficients were found between income and nutrients</a:t>
            </a:r>
            <a:endParaRPr lang="en-GB" sz="2400" dirty="0"/>
          </a:p>
        </p:txBody>
      </p:sp>
      <p:sp>
        <p:nvSpPr>
          <p:cNvPr id="2" name="Title 1">
            <a:extLst>
              <a:ext uri="{FF2B5EF4-FFF2-40B4-BE49-F238E27FC236}">
                <a16:creationId xmlns:a16="http://schemas.microsoft.com/office/drawing/2014/main" id="{B4E8948D-797F-58E9-364F-4D61E761E947}"/>
              </a:ext>
            </a:extLst>
          </p:cNvPr>
          <p:cNvSpPr>
            <a:spLocks noGrp="1"/>
          </p:cNvSpPr>
          <p:nvPr>
            <p:ph type="title"/>
          </p:nvPr>
        </p:nvSpPr>
        <p:spPr>
          <a:xfrm>
            <a:off x="762000" y="762000"/>
            <a:ext cx="5334000" cy="1524000"/>
          </a:xfrm>
        </p:spPr>
        <p:txBody>
          <a:bodyPr>
            <a:normAutofit/>
          </a:bodyPr>
          <a:lstStyle/>
          <a:p>
            <a:r>
              <a:rPr lang="en-US" sz="3200"/>
              <a:t>Nutrient and Income Correlation</a:t>
            </a:r>
            <a:endParaRPr lang="en-GB" sz="3200"/>
          </a:p>
        </p:txBody>
      </p:sp>
      <p:pic>
        <p:nvPicPr>
          <p:cNvPr id="5" name="Graphic 4">
            <a:extLst>
              <a:ext uri="{FF2B5EF4-FFF2-40B4-BE49-F238E27FC236}">
                <a16:creationId xmlns:a16="http://schemas.microsoft.com/office/drawing/2014/main" id="{86A92C7D-FB3C-A145-0D5E-14072FC73D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3521" y="1175656"/>
            <a:ext cx="6888480" cy="4920343"/>
          </a:xfrm>
          <a:prstGeom prst="rect">
            <a:avLst/>
          </a:prstGeom>
        </p:spPr>
      </p:pic>
      <p:pic>
        <p:nvPicPr>
          <p:cNvPr id="7" name="Audio 6">
            <a:hlinkClick r:id="" action="ppaction://media"/>
            <a:extLst>
              <a:ext uri="{FF2B5EF4-FFF2-40B4-BE49-F238E27FC236}">
                <a16:creationId xmlns:a16="http://schemas.microsoft.com/office/drawing/2014/main" id="{185455FA-F818-ADB2-C561-A24661A069A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94300291"/>
      </p:ext>
    </p:extLst>
  </p:cSld>
  <p:clrMapOvr>
    <a:masterClrMapping/>
  </p:clrMapOvr>
  <mc:AlternateContent xmlns:mc="http://schemas.openxmlformats.org/markup-compatibility/2006">
    <mc:Choice xmlns:p14="http://schemas.microsoft.com/office/powerpoint/2010/main" Requires="p14">
      <p:transition spd="slow" p14:dur="2000" advTm="39355"/>
    </mc:Choice>
    <mc:Fallback>
      <p:transition spd="slow" advTm="39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7724" x="9769475" y="808038"/>
          <p14:tracePt t="7732" x="9531350" y="1314450"/>
          <p14:tracePt t="7740" x="9294813" y="1773238"/>
          <p14:tracePt t="7748" x="9088438" y="2233613"/>
          <p14:tracePt t="7756" x="8882063" y="2613025"/>
          <p14:tracePt t="7764" x="8740775" y="2882900"/>
          <p14:tracePt t="7772" x="8645525" y="3057525"/>
          <p14:tracePt t="7782" x="8439150" y="3373438"/>
          <p14:tracePt t="7790" x="8170863" y="3722688"/>
          <p14:tracePt t="7799" x="8043863" y="3895725"/>
          <p14:tracePt t="7807" x="7900988" y="4102100"/>
          <p14:tracePt t="7814" x="7789863" y="4244975"/>
          <p14:tracePt t="7822" x="7726363" y="4340225"/>
          <p14:tracePt t="7830" x="7678738" y="4419600"/>
          <p14:tracePt t="7839" x="7646988" y="4465638"/>
          <p14:tracePt t="7848" x="7631113" y="4481513"/>
          <p14:tracePt t="7858" x="7616825" y="4497388"/>
          <p14:tracePt t="7926" x="7616825" y="4451350"/>
          <p14:tracePt t="7936" x="7616825" y="4419600"/>
          <p14:tracePt t="7944" x="7600950" y="4356100"/>
          <p14:tracePt t="7952" x="7585075" y="4308475"/>
          <p14:tracePt t="7960" x="7553325" y="4181475"/>
          <p14:tracePt t="7968" x="7521575" y="4038600"/>
          <p14:tracePt t="7977" x="7489825" y="3927475"/>
          <p14:tracePt t="7984" x="7458075" y="3722688"/>
          <p14:tracePt t="7994" x="7410450" y="3548063"/>
          <p14:tracePt t="8002" x="7362825" y="3357563"/>
          <p14:tracePt t="8012" x="7315200" y="3182938"/>
          <p14:tracePt t="8018" x="7283450" y="3057525"/>
          <p14:tracePt t="8027" x="7251700" y="2978150"/>
          <p14:tracePt t="8034" x="7235825" y="2898775"/>
          <p14:tracePt t="8042" x="7235825" y="2851150"/>
          <p14:tracePt t="8049" x="7219950" y="2803525"/>
          <p14:tracePt t="8060" x="7204075" y="2787650"/>
          <p14:tracePt t="8068" x="7204075" y="2755900"/>
          <p14:tracePt t="8076" x="7188200" y="2755900"/>
          <p14:tracePt t="8084" x="7172325" y="2740025"/>
          <p14:tracePt t="8092" x="7156450" y="2724150"/>
          <p14:tracePt t="8100" x="7140575" y="2724150"/>
          <p14:tracePt t="8108" x="7124700" y="2724150"/>
          <p14:tracePt t="8116" x="7108825" y="2724150"/>
          <p14:tracePt t="8125" x="7061200" y="2724150"/>
          <p14:tracePt t="8132" x="7029450" y="2724150"/>
          <p14:tracePt t="8140" x="6983413" y="2724150"/>
          <p14:tracePt t="8150" x="6919913" y="2724150"/>
          <p14:tracePt t="8158" x="6856413" y="2724150"/>
          <p14:tracePt t="8166" x="6808788" y="2740025"/>
          <p14:tracePt t="8174" x="6745288" y="2771775"/>
          <p14:tracePt t="8182" x="6697663" y="2803525"/>
          <p14:tracePt t="8190" x="6650038" y="2819400"/>
          <p14:tracePt t="8198" x="6618288" y="2851150"/>
          <p14:tracePt t="8208" x="6602413" y="2882900"/>
          <p14:tracePt t="8216" x="6570663" y="2914650"/>
          <p14:tracePt t="8224" x="6554788" y="2962275"/>
          <p14:tracePt t="8233" x="6538913" y="2994025"/>
          <p14:tracePt t="8241" x="6523038" y="3057525"/>
          <p14:tracePt t="8248" x="6507163" y="3103563"/>
          <p14:tracePt t="8257" x="6507163" y="3135313"/>
          <p14:tracePt t="8268" x="6491288" y="3214688"/>
          <p14:tracePt t="8272" x="6491288" y="3262313"/>
          <p14:tracePt t="8284" x="6491288" y="3357563"/>
          <p14:tracePt t="8296" x="6491288" y="3421063"/>
          <p14:tracePt t="8299" x="6491288" y="3468688"/>
          <p14:tracePt t="8306" x="6507163" y="3548063"/>
          <p14:tracePt t="8315" x="6523038" y="3579813"/>
          <p14:tracePt t="8322" x="6538913" y="3643313"/>
          <p14:tracePt t="8331" x="6554788" y="3675063"/>
          <p14:tracePt t="8344" x="6586538" y="3754438"/>
          <p14:tracePt t="8348" x="6602413" y="3800475"/>
          <p14:tracePt t="8359" x="6618288" y="3832225"/>
          <p14:tracePt t="8373" x="6665913" y="3975100"/>
          <p14:tracePt t="8380" x="6697663" y="4006850"/>
          <p14:tracePt t="8388" x="6729413" y="4054475"/>
          <p14:tracePt t="8396" x="6745288" y="4070350"/>
          <p14:tracePt t="8406" x="6777038" y="4117975"/>
          <p14:tracePt t="8414" x="6824663" y="4149725"/>
          <p14:tracePt t="8422" x="6856413" y="4165600"/>
          <p14:tracePt t="8430" x="6888163" y="4197350"/>
          <p14:tracePt t="8438" x="6904038" y="4197350"/>
          <p14:tracePt t="8446" x="6951663" y="4197350"/>
          <p14:tracePt t="8454" x="6967538" y="4213225"/>
          <p14:tracePt t="8473" x="7013575" y="4213225"/>
          <p14:tracePt t="8480" x="7045325" y="4213225"/>
          <p14:tracePt t="8488" x="7061200" y="4213225"/>
          <p14:tracePt t="8496" x="7077075" y="4213225"/>
          <p14:tracePt t="8507" x="7108825" y="4213225"/>
          <p14:tracePt t="8518" x="7124700" y="4213225"/>
          <p14:tracePt t="8523" x="7140575" y="4213225"/>
          <p14:tracePt t="8528" x="7156450" y="4213225"/>
          <p14:tracePt t="8539" x="7172325" y="4197350"/>
          <p14:tracePt t="8546" x="7188200" y="4197350"/>
          <p14:tracePt t="8554" x="7204075" y="4181475"/>
          <p14:tracePt t="8562" x="7219950" y="4165600"/>
          <p14:tracePt t="8574" x="7235825" y="4165600"/>
          <p14:tracePt t="8588" x="7251700" y="4165600"/>
          <p14:tracePt t="8600" x="7251700" y="4149725"/>
          <p14:tracePt t="8661" x="7267575" y="4149725"/>
          <p14:tracePt t="8742" x="7267575" y="4133850"/>
          <p14:tracePt t="8792" x="7283450" y="4133850"/>
          <p14:tracePt t="8818" x="7283450" y="4117975"/>
          <p14:tracePt t="8824" x="7299325" y="4117975"/>
          <p14:tracePt t="8832" x="7315200" y="4102100"/>
          <p14:tracePt t="8848" x="7315200" y="4086225"/>
          <p14:tracePt t="8856" x="7331075" y="4070350"/>
          <p14:tracePt t="8866" x="7346950" y="4054475"/>
          <p14:tracePt t="8874" x="7362825" y="4022725"/>
          <p14:tracePt t="8882" x="7394575" y="4006850"/>
          <p14:tracePt t="8890" x="7394575" y="3990975"/>
          <p14:tracePt t="8898" x="7426325" y="3975100"/>
          <p14:tracePt t="8907" x="7458075" y="3943350"/>
          <p14:tracePt t="8914" x="7458075" y="3927475"/>
          <p14:tracePt t="8922" x="7489825" y="3911600"/>
          <p14:tracePt t="8930" x="7505700" y="3863975"/>
          <p14:tracePt t="8938" x="7521575" y="3848100"/>
          <p14:tracePt t="8946" x="7537450" y="3832225"/>
          <p14:tracePt t="8954" x="7553325" y="3816350"/>
          <p14:tracePt t="8962" x="7553325" y="3800475"/>
          <p14:tracePt t="8970" x="7553325" y="3784600"/>
          <p14:tracePt t="8986" x="7553325" y="3754438"/>
          <p14:tracePt t="9002" x="7553325" y="3722688"/>
          <p14:tracePt t="9012" x="7553325" y="3690938"/>
          <p14:tracePt t="9020" x="7553325" y="3659188"/>
          <p14:tracePt t="9028" x="7553325" y="3627438"/>
          <p14:tracePt t="9036" x="7553325" y="3595688"/>
          <p14:tracePt t="9045" x="7553325" y="3548063"/>
          <p14:tracePt t="9052" x="7537450" y="3532188"/>
          <p14:tracePt t="9060" x="7521575" y="3484563"/>
          <p14:tracePt t="9068" x="7505700" y="3468688"/>
          <p14:tracePt t="9077" x="7505700" y="3436938"/>
          <p14:tracePt t="9084" x="7505700" y="3421063"/>
          <p14:tracePt t="9091" x="7489825" y="3389313"/>
          <p14:tracePt t="9100" x="7489825" y="3373438"/>
          <p14:tracePt t="9111" x="7473950" y="3357563"/>
          <p14:tracePt t="9118" x="7473950" y="3341688"/>
          <p14:tracePt t="9126" x="7458075" y="3325813"/>
          <p14:tracePt t="9135" x="7458075" y="3309938"/>
          <p14:tracePt t="9143" x="7458075" y="3294063"/>
          <p14:tracePt t="9150" x="7458075" y="3278188"/>
          <p14:tracePt t="9158" x="7458075" y="3262313"/>
          <p14:tracePt t="9166" x="7458075" y="3246438"/>
          <p14:tracePt t="9174" x="7458075" y="3230563"/>
          <p14:tracePt t="9184" x="7458075" y="3214688"/>
          <p14:tracePt t="9192" x="7458075" y="3182938"/>
          <p14:tracePt t="9200" x="7458075" y="3167063"/>
          <p14:tracePt t="9208" x="7458075" y="3151188"/>
          <p14:tracePt t="9216" x="7442200" y="3135313"/>
          <p14:tracePt t="9224" x="7442200" y="3103563"/>
          <p14:tracePt t="9233" x="7442200" y="3087688"/>
          <p14:tracePt t="9240" x="7426325" y="3073400"/>
          <p14:tracePt t="9249" x="7426325" y="3057525"/>
          <p14:tracePt t="9256" x="7426325" y="3041650"/>
          <p14:tracePt t="9266" x="7426325" y="3025775"/>
          <p14:tracePt t="9271" x="7426325" y="3009900"/>
          <p14:tracePt t="9282" x="7426325" y="2994025"/>
          <p14:tracePt t="9288" x="7426325" y="2978150"/>
          <p14:tracePt t="9298" x="7426325" y="2962275"/>
          <p14:tracePt t="9306" x="7410450" y="2962275"/>
          <p14:tracePt t="9314" x="7410450" y="2946400"/>
          <p14:tracePt t="9326" x="7410450" y="2930525"/>
          <p14:tracePt t="9354" x="7394575" y="2930525"/>
          <p14:tracePt t="9372" x="7394575" y="2914650"/>
          <p14:tracePt t="9382" x="7394575" y="2898775"/>
          <p14:tracePt t="9404" x="7378700" y="2882900"/>
          <p14:tracePt t="9416" x="7362825" y="2882900"/>
          <p14:tracePt t="9428" x="7362825" y="2867025"/>
          <p14:tracePt t="9444" x="7346950" y="2851150"/>
          <p14:tracePt t="9452" x="7331075" y="2851150"/>
          <p14:tracePt t="9468" x="7315200" y="2851150"/>
          <p14:tracePt t="9482" x="7299325" y="2851150"/>
          <p14:tracePt t="9496" x="7267575" y="2835275"/>
          <p14:tracePt t="9513" x="7235825" y="2835275"/>
          <p14:tracePt t="9520" x="7219950" y="2835275"/>
          <p14:tracePt t="9529" x="7204075" y="2835275"/>
          <p14:tracePt t="9536" x="7172325" y="2835275"/>
          <p14:tracePt t="9546" x="7156450" y="2835275"/>
          <p14:tracePt t="9554" x="7124700" y="2835275"/>
          <p14:tracePt t="9562" x="7108825" y="2835275"/>
          <p14:tracePt t="9570" x="7061200" y="2835275"/>
          <p14:tracePt t="9578" x="7029450" y="2835275"/>
          <p14:tracePt t="9586" x="6999288" y="2835275"/>
          <p14:tracePt t="9593" x="6951663" y="2835275"/>
          <p14:tracePt t="9602" x="6935788" y="2819400"/>
          <p14:tracePt t="9610" x="6888163" y="2819400"/>
          <p14:tracePt t="9620" x="6840538" y="2819400"/>
          <p14:tracePt t="9628" x="6808788" y="2819400"/>
          <p14:tracePt t="9637" x="6792913" y="2819400"/>
          <p14:tracePt t="9644" x="6761163" y="2803525"/>
          <p14:tracePt t="9652" x="6729413" y="2803525"/>
          <p14:tracePt t="9662" x="6713538" y="2803525"/>
          <p14:tracePt t="9668" x="6681788" y="2803525"/>
          <p14:tracePt t="9676" x="6665913" y="2803525"/>
          <p14:tracePt t="9684" x="6634163" y="2803525"/>
          <p14:tracePt t="9693" x="6618288" y="2803525"/>
          <p14:tracePt t="9702" x="6570663" y="2803525"/>
          <p14:tracePt t="9710" x="6538913" y="2803525"/>
          <p14:tracePt t="9718" x="6523038" y="2803525"/>
          <p14:tracePt t="9727" x="6507163" y="2803525"/>
          <p14:tracePt t="9734" x="6491288" y="2819400"/>
          <p14:tracePt t="9743" x="6459538" y="2835275"/>
          <p14:tracePt t="9750" x="6443663" y="2851150"/>
          <p14:tracePt t="9758" x="6427788" y="2867025"/>
          <p14:tracePt t="9766" x="6411913" y="2882900"/>
          <p14:tracePt t="9774" x="6397625" y="2930525"/>
          <p14:tracePt t="9783" x="6397625" y="2978150"/>
          <p14:tracePt t="9790" x="6381750" y="3009900"/>
          <p14:tracePt t="9798" x="6365875" y="3073400"/>
          <p14:tracePt t="9808" x="6365875" y="3119438"/>
          <p14:tracePt t="9816" x="6365875" y="3167063"/>
          <p14:tracePt t="9824" x="6365875" y="3246438"/>
          <p14:tracePt t="9832" x="6365875" y="3294063"/>
          <p14:tracePt t="9840" x="6365875" y="3405188"/>
          <p14:tracePt t="9848" x="6381750" y="3484563"/>
          <p14:tracePt t="9856" x="6411913" y="3548063"/>
          <p14:tracePt t="9864" x="6427788" y="3643313"/>
          <p14:tracePt t="9872" x="6459538" y="3690938"/>
          <p14:tracePt t="9882" x="6475413" y="3722688"/>
          <p14:tracePt t="9890" x="6507163" y="3770313"/>
          <p14:tracePt t="9898" x="6538913" y="3800475"/>
          <p14:tracePt t="9906" x="6554788" y="3848100"/>
          <p14:tracePt t="9914" x="6586538" y="3848100"/>
          <p14:tracePt t="9922" x="6602413" y="3863975"/>
          <p14:tracePt t="9930" x="6618288" y="3863975"/>
          <p14:tracePt t="9938" x="6634163" y="3879850"/>
          <p14:tracePt t="9955" x="6665913" y="3879850"/>
          <p14:tracePt t="9962" x="6697663" y="3879850"/>
          <p14:tracePt t="9972" x="6729413" y="3879850"/>
          <p14:tracePt t="9980" x="6777038" y="3879850"/>
          <p14:tracePt t="9988" x="6808788" y="3879850"/>
          <p14:tracePt t="9996" x="6904038" y="3863975"/>
          <p14:tracePt t="10004" x="6983413" y="3848100"/>
          <p14:tracePt t="10012" x="7061200" y="3816350"/>
          <p14:tracePt t="10020" x="7124700" y="3784600"/>
          <p14:tracePt t="10028" x="7156450" y="3770313"/>
          <p14:tracePt t="10036" x="7251700" y="3738563"/>
          <p14:tracePt t="10045" x="7315200" y="3706813"/>
          <p14:tracePt t="10052" x="7331075" y="3706813"/>
          <p14:tracePt t="10063" x="7362825" y="3690938"/>
          <p14:tracePt t="10070" x="7378700" y="3659188"/>
          <p14:tracePt t="10078" x="7394575" y="3659188"/>
          <p14:tracePt t="10086" x="7410450" y="3643313"/>
          <p14:tracePt t="10102" x="7410450" y="3627438"/>
          <p14:tracePt t="10130" x="7410450" y="3611563"/>
          <p14:tracePt t="10138" x="7410450" y="3595688"/>
          <p14:tracePt t="10152" x="7410450" y="3579813"/>
          <p14:tracePt t="10160" x="7410450" y="3563938"/>
          <p14:tracePt t="10168" x="7410450" y="3548063"/>
          <p14:tracePt t="10177" x="7410450" y="3532188"/>
          <p14:tracePt t="10192" x="7410450" y="3500438"/>
          <p14:tracePt t="10212" x="7410450" y="3484563"/>
          <p14:tracePt t="10220" x="7394575" y="3468688"/>
          <p14:tracePt t="10240" x="7394575" y="3452813"/>
          <p14:tracePt t="10249" x="7378700" y="3452813"/>
          <p14:tracePt t="10256" x="7362825" y="3421063"/>
          <p14:tracePt t="10266" x="7362825" y="3405188"/>
          <p14:tracePt t="10272" x="7346950" y="3389313"/>
          <p14:tracePt t="10280" x="7331075" y="3357563"/>
          <p14:tracePt t="10289" x="7331075" y="3325813"/>
          <p14:tracePt t="10295" x="7315200" y="3309938"/>
          <p14:tracePt t="10302" x="7299325" y="3278188"/>
          <p14:tracePt t="10310" x="7283450" y="3262313"/>
          <p14:tracePt t="10318" x="7283450" y="3230563"/>
          <p14:tracePt t="10327" x="7283450" y="3214688"/>
          <p14:tracePt t="10334" x="7267575" y="3198813"/>
          <p14:tracePt t="10344" x="7251700" y="3182938"/>
          <p14:tracePt t="10350" x="7251700" y="3167063"/>
          <p14:tracePt t="10358" x="7251700" y="3151188"/>
          <p14:tracePt t="10372" x="7251700" y="3135313"/>
          <p14:tracePt t="10380" x="7251700" y="3119438"/>
          <p14:tracePt t="10396" x="7251700" y="3103563"/>
          <p14:tracePt t="10404" x="7251700" y="3087688"/>
          <p14:tracePt t="10420" x="7251700" y="3073400"/>
          <p14:tracePt t="10434" x="7251700" y="3057525"/>
          <p14:tracePt t="10442" x="7251700" y="3041650"/>
          <p14:tracePt t="10458" x="7251700" y="3025775"/>
          <p14:tracePt t="10470" x="7251700" y="3009900"/>
          <p14:tracePt t="11114" x="7251700" y="2994025"/>
          <p14:tracePt t="11122" x="7219950" y="2994025"/>
          <p14:tracePt t="11130" x="7188200" y="2978150"/>
          <p14:tracePt t="11136" x="7140575" y="2962275"/>
          <p14:tracePt t="11145" x="7108825" y="2962275"/>
          <p14:tracePt t="11152" x="7029450" y="2946400"/>
          <p14:tracePt t="11160" x="6951663" y="2930525"/>
          <p14:tracePt t="11169" x="6856413" y="2914650"/>
          <p14:tracePt t="11176" x="6761163" y="2898775"/>
          <p14:tracePt t="11184" x="6697663" y="2898775"/>
          <p14:tracePt t="11193" x="6618288" y="2898775"/>
          <p14:tracePt t="11200" x="6538913" y="2898775"/>
          <p14:tracePt t="11208" x="6491288" y="2898775"/>
          <p14:tracePt t="11214" x="6459538" y="2898775"/>
          <p14:tracePt t="11222" x="6411913" y="2898775"/>
          <p14:tracePt t="11230" x="6381750" y="2914650"/>
          <p14:tracePt t="11238" x="6350000" y="2946400"/>
          <p14:tracePt t="11246" x="6334125" y="2962275"/>
          <p14:tracePt t="11254" x="6302375" y="2994025"/>
          <p14:tracePt t="11262" x="6286500" y="3025775"/>
          <p14:tracePt t="11270" x="6270625" y="3057525"/>
          <p14:tracePt t="11276" x="6238875" y="3087688"/>
          <p14:tracePt t="11284" x="6207125" y="3214688"/>
          <p14:tracePt t="11292" x="6175375" y="3294063"/>
          <p14:tracePt t="11300" x="6159500" y="3341688"/>
          <p14:tracePt t="11308" x="6143625" y="3436938"/>
          <p14:tracePt t="11316" x="6127750" y="3500438"/>
          <p14:tracePt t="11324" x="6127750" y="3595688"/>
          <p14:tracePt t="11332" x="6127750" y="3690938"/>
          <p14:tracePt t="11340" x="6127750" y="3770313"/>
          <p14:tracePt t="11346" x="6127750" y="3848100"/>
          <p14:tracePt t="11354" x="6159500" y="3943350"/>
          <p14:tracePt t="11362" x="6191250" y="4006850"/>
          <p14:tracePt t="11370" x="6254750" y="4102100"/>
          <p14:tracePt t="11378" x="6302375" y="4229100"/>
          <p14:tracePt t="11386" x="6350000" y="4324350"/>
          <p14:tracePt t="11394" x="6381750" y="4340225"/>
          <p14:tracePt t="11403" x="6427788" y="4419600"/>
          <p14:tracePt t="11410" x="6475413" y="4481513"/>
          <p14:tracePt t="11416" x="6523038" y="4545013"/>
          <p14:tracePt t="11424" x="6538913" y="4576763"/>
          <p14:tracePt t="11433" x="6570663" y="4592638"/>
          <p14:tracePt t="11440" x="6618288" y="4624388"/>
          <p14:tracePt t="11448" x="6665913" y="4656138"/>
          <p14:tracePt t="11456" x="6697663" y="4656138"/>
          <p14:tracePt t="11464" x="6745288" y="4656138"/>
          <p14:tracePt t="11472" x="6777038" y="4656138"/>
          <p14:tracePt t="11480" x="6808788" y="4656138"/>
          <p14:tracePt t="11488" x="6840538" y="4656138"/>
          <p14:tracePt t="11493" x="6872288" y="4640263"/>
          <p14:tracePt t="11502" x="6888163" y="4624388"/>
          <p14:tracePt t="11510" x="6904038" y="4624388"/>
          <p14:tracePt t="11518" x="6919913" y="4592638"/>
          <p14:tracePt t="11526" x="6935788" y="4560888"/>
          <p14:tracePt t="11534" x="6951663" y="4529138"/>
          <p14:tracePt t="11544" x="6967538" y="4497388"/>
          <p14:tracePt t="11550" x="6967538" y="4465638"/>
          <p14:tracePt t="11559" x="6983413" y="4435475"/>
          <p14:tracePt t="11563" x="6983413" y="4387850"/>
          <p14:tracePt t="11572" x="6999288" y="4340225"/>
          <p14:tracePt t="11580" x="6999288" y="4260850"/>
          <p14:tracePt t="11591" x="6999288" y="4165600"/>
          <p14:tracePt t="11596" x="6999288" y="4086225"/>
          <p14:tracePt t="11604" x="6967538" y="4006850"/>
          <p14:tracePt t="11612" x="6951663" y="3975100"/>
          <p14:tracePt t="11620" x="6919913" y="3895725"/>
          <p14:tracePt t="11628" x="6904038" y="3848100"/>
          <p14:tracePt t="11634" x="6872288" y="3816350"/>
          <p14:tracePt t="11642" x="6840538" y="3770313"/>
          <p14:tracePt t="11650" x="6824663" y="3754438"/>
          <p14:tracePt t="11658" x="6808788" y="3738563"/>
          <p14:tracePt t="11666" x="6792913" y="3722688"/>
          <p14:tracePt t="12060" x="6792913" y="3706813"/>
          <p14:tracePt t="12344" x="6808788" y="3706813"/>
          <p14:tracePt t="12352" x="6840538" y="3690938"/>
          <p14:tracePt t="12360" x="6856413" y="3675063"/>
          <p14:tracePt t="12368" x="6888163" y="3659188"/>
          <p14:tracePt t="12376" x="6904038" y="3659188"/>
          <p14:tracePt t="12385" x="6919913" y="3643313"/>
          <p14:tracePt t="12392" x="6935788" y="3643313"/>
          <p14:tracePt t="12400" x="6951663" y="3627438"/>
          <p14:tracePt t="12408" x="6967538" y="3627438"/>
          <p14:tracePt t="12422" x="6983413" y="3627438"/>
          <p14:tracePt t="12430" x="6999288" y="3611563"/>
          <p14:tracePt t="12438" x="7013575" y="3595688"/>
          <p14:tracePt t="12446" x="7029450" y="3579813"/>
          <p14:tracePt t="12454" x="7061200" y="3563938"/>
          <p14:tracePt t="12463" x="7077075" y="3532188"/>
          <p14:tracePt t="12477" x="7092950" y="3532188"/>
          <p14:tracePt t="12484" x="7108825" y="3516313"/>
          <p14:tracePt t="12508" x="7124700" y="3500438"/>
          <p14:tracePt t="12517" x="7140575" y="3484563"/>
          <p14:tracePt t="12532" x="7156450" y="3452813"/>
          <p14:tracePt t="12540" x="7172325" y="3452813"/>
          <p14:tracePt t="12548" x="7188200" y="3405188"/>
          <p14:tracePt t="12554" x="7219950" y="3341688"/>
          <p14:tracePt t="12563" x="7235825" y="3309938"/>
          <p14:tracePt t="12570" x="7267575" y="3230563"/>
          <p14:tracePt t="12579" x="7315200" y="3041650"/>
          <p14:tracePt t="12586" x="7362825" y="2898775"/>
          <p14:tracePt t="12594" x="7394575" y="2771775"/>
          <p14:tracePt t="12602" x="7505700" y="2376488"/>
          <p14:tracePt t="12610" x="7600950" y="2090738"/>
          <p14:tracePt t="12618" x="7662863" y="1804988"/>
          <p14:tracePt t="12624" x="7773988" y="1409700"/>
          <p14:tracePt t="12632" x="7885113" y="982663"/>
          <p14:tracePt t="12641" x="7948613" y="744538"/>
          <p14:tracePt t="12648" x="8012113" y="427038"/>
          <p14:tracePt t="12656" x="8043863" y="222250"/>
          <p14:tracePt t="12665" x="8091488" y="31750"/>
          <p14:tracePt t="19082" x="10893425" y="1014413"/>
          <p14:tracePt t="19090" x="10750550" y="1489075"/>
          <p14:tracePt t="19098" x="10656888" y="1884363"/>
          <p14:tracePt t="19106" x="10514013" y="2312988"/>
          <p14:tracePt t="19112" x="10466388" y="2517775"/>
          <p14:tracePt t="19120" x="10387013" y="2724150"/>
          <p14:tracePt t="19129" x="10355263" y="2898775"/>
          <p14:tracePt t="19137" x="10323513" y="3057525"/>
          <p14:tracePt t="19144" x="10307638" y="3151188"/>
          <p14:tracePt t="19152" x="10260013" y="3246438"/>
          <p14:tracePt t="19160" x="10244138" y="3357563"/>
          <p14:tracePt t="19168" x="10244138" y="3405188"/>
          <p14:tracePt t="19176" x="10228263" y="3468688"/>
          <p14:tracePt t="19182" x="10212388" y="3516313"/>
          <p14:tracePt t="19190" x="10212388" y="3532188"/>
          <p14:tracePt t="19200" x="10196513" y="3548063"/>
          <p14:tracePt t="19207" x="10180638" y="3579813"/>
          <p14:tracePt t="19234" x="10164763" y="3595688"/>
          <p14:tracePt t="19242" x="10164763" y="3611563"/>
          <p14:tracePt t="19311" x="10164763" y="3579813"/>
          <p14:tracePt t="19318" x="10196513" y="3548063"/>
          <p14:tracePt t="19325" x="10244138" y="3516313"/>
          <p14:tracePt t="19332" x="10260013" y="3484563"/>
          <p14:tracePt t="19340" x="10307638" y="3436938"/>
          <p14:tracePt t="19348" x="10371138" y="3389313"/>
          <p14:tracePt t="19356" x="10418763" y="3373438"/>
          <p14:tracePt t="19364" x="10514013" y="3309938"/>
          <p14:tracePt t="19372" x="10561638" y="3294063"/>
          <p14:tracePt t="19378" x="10625138" y="3262313"/>
          <p14:tracePt t="19387" x="10656888" y="3246438"/>
          <p14:tracePt t="19394" x="10671175" y="3230563"/>
          <p14:tracePt t="19402" x="10702925" y="3214688"/>
          <p14:tracePt t="19426" x="10702925" y="3198813"/>
          <p14:tracePt t="19434" x="10702925" y="3182938"/>
          <p14:tracePt t="19444" x="10718800" y="3182938"/>
          <p14:tracePt t="19451" x="10718800" y="3167063"/>
          <p14:tracePt t="19464" x="10718800" y="3135313"/>
          <p14:tracePt t="19472" x="10702925" y="3103563"/>
          <p14:tracePt t="19480" x="10687050" y="3057525"/>
          <p14:tracePt t="19488" x="10671175" y="3057525"/>
          <p14:tracePt t="19496" x="10625138" y="3009900"/>
          <p14:tracePt t="19505" x="10561638" y="2962275"/>
          <p14:tracePt t="19512" x="10387013" y="2914650"/>
          <p14:tracePt t="19520" x="10291763" y="2882900"/>
          <p14:tracePt t="19527" x="10023475" y="2851150"/>
          <p14:tracePt t="19535" x="9801225" y="2835275"/>
          <p14:tracePt t="19546" x="9437688" y="2803525"/>
          <p14:tracePt t="19550" x="9104313" y="2803525"/>
          <p14:tracePt t="19558" x="8709025" y="2803525"/>
          <p14:tracePt t="19567" x="8375650" y="2803525"/>
          <p14:tracePt t="19574" x="7964488" y="2819400"/>
          <p14:tracePt t="19582" x="7758113" y="2851150"/>
          <p14:tracePt t="19591" x="7600950" y="2914650"/>
          <p14:tracePt t="19596" x="7473950" y="2962275"/>
          <p14:tracePt t="19604" x="7426325" y="3009900"/>
          <p14:tracePt t="19612" x="7362825" y="3073400"/>
          <p14:tracePt t="19620" x="7331075" y="3119438"/>
          <p14:tracePt t="19628" x="7299325" y="3198813"/>
          <p14:tracePt t="19636" x="7267575" y="3294063"/>
          <p14:tracePt t="19644" x="7219950" y="3436938"/>
          <p14:tracePt t="19652" x="7188200" y="3659188"/>
          <p14:tracePt t="19660" x="7172325" y="3848100"/>
          <p14:tracePt t="19666" x="7140575" y="4022725"/>
          <p14:tracePt t="19675" x="7140575" y="4229100"/>
          <p14:tracePt t="19682" x="7140575" y="4451350"/>
          <p14:tracePt t="19690" x="7140575" y="4608513"/>
          <p14:tracePt t="19698" x="7156450" y="4751388"/>
          <p14:tracePt t="19707" x="7204075" y="4973638"/>
          <p14:tracePt t="19714" x="7283450" y="5100638"/>
          <p14:tracePt t="19721" x="7378700" y="5273675"/>
          <p14:tracePt t="19730" x="7426325" y="5384800"/>
          <p14:tracePt t="19737" x="7553325" y="5543550"/>
          <p14:tracePt t="19744" x="7585075" y="5591175"/>
          <p14:tracePt t="19752" x="7662863" y="5702300"/>
          <p14:tracePt t="19760" x="7726363" y="5765800"/>
          <p14:tracePt t="19768" x="7805738" y="5829300"/>
          <p14:tracePt t="19776" x="7932738" y="5922963"/>
          <p14:tracePt t="19784" x="8043863" y="6002338"/>
          <p14:tracePt t="19792" x="8186738" y="6049963"/>
          <p14:tracePt t="19800" x="8296275" y="6113463"/>
          <p14:tracePt t="19806" x="8391525" y="6129338"/>
          <p14:tracePt t="19814" x="8534400" y="6161088"/>
          <p14:tracePt t="19822" x="8756650" y="6161088"/>
          <p14:tracePt t="19830" x="8866188" y="6161088"/>
          <p14:tracePt t="19838" x="9104313" y="6161088"/>
          <p14:tracePt t="19846" x="9294813" y="6113463"/>
          <p14:tracePt t="19854" x="9467850" y="6065838"/>
          <p14:tracePt t="19862" x="9690100" y="5954713"/>
          <p14:tracePt t="19870" x="9944100" y="5859463"/>
          <p14:tracePt t="19878" x="10180638" y="5734050"/>
          <p14:tracePt t="19885" x="10323513" y="5654675"/>
          <p14:tracePt t="19891" x="10498138" y="5559425"/>
          <p14:tracePt t="19901" x="10656888" y="5480050"/>
          <p14:tracePt t="19908" x="10734675" y="5432425"/>
          <p14:tracePt t="19917" x="10877550" y="5321300"/>
          <p14:tracePt t="19924" x="10941050" y="5257800"/>
          <p14:tracePt t="19931" x="10972800" y="5210175"/>
          <p14:tracePt t="19939" x="11052175" y="5100638"/>
          <p14:tracePt t="19947" x="11083925" y="5053013"/>
          <p14:tracePt t="19954" x="11115675" y="4973638"/>
          <p14:tracePt t="19962" x="11115675" y="4910138"/>
          <p14:tracePt t="19970" x="11131550" y="4846638"/>
          <p14:tracePt t="19978" x="11131550" y="4767263"/>
          <p14:tracePt t="19986" x="11131550" y="4672013"/>
          <p14:tracePt t="19994" x="11131550" y="4592638"/>
          <p14:tracePt t="20002" x="11131550" y="4545013"/>
          <p14:tracePt t="20010" x="11131550" y="4481513"/>
          <p14:tracePt t="20018" x="11115675" y="4435475"/>
          <p14:tracePt t="20025" x="11115675" y="4387850"/>
          <p14:tracePt t="20032" x="11099800" y="4340225"/>
          <p14:tracePt t="20040" x="11099800" y="4308475"/>
          <p14:tracePt t="20048" x="11083925" y="4276725"/>
          <p14:tracePt t="20056" x="11068050" y="4260850"/>
          <p14:tracePt t="20063" x="11068050" y="4229100"/>
          <p14:tracePt t="20072" x="11068050" y="4197350"/>
          <p14:tracePt t="20080" x="11036300" y="4165600"/>
          <p14:tracePt t="20088" x="11020425" y="4133850"/>
          <p14:tracePt t="20096" x="10988675" y="4070350"/>
          <p14:tracePt t="20102" x="10972800" y="4022725"/>
          <p14:tracePt t="20110" x="10925175" y="3959225"/>
          <p14:tracePt t="20118" x="10845800" y="3848100"/>
          <p14:tracePt t="20125" x="10814050" y="3800475"/>
          <p14:tracePt t="20133" x="10734675" y="3722688"/>
          <p14:tracePt t="20141" x="10656888" y="3611563"/>
          <p14:tracePt t="20150" x="10561638" y="3516313"/>
          <p14:tracePt t="20158" x="10529888" y="3484563"/>
          <p14:tracePt t="20166" x="10434638" y="3405188"/>
          <p14:tracePt t="20172" x="10371138" y="3389313"/>
          <p14:tracePt t="20180" x="10323513" y="3357563"/>
          <p14:tracePt t="20188" x="10260013" y="3325813"/>
          <p14:tracePt t="20196" x="10212388" y="3309938"/>
          <p14:tracePt t="20204" x="10164763" y="3309938"/>
          <p14:tracePt t="20220" x="10117138" y="3309938"/>
          <p14:tracePt t="20228" x="10085388" y="3309938"/>
          <p14:tracePt t="20236" x="10039350" y="3325813"/>
          <p14:tracePt t="20243" x="9991725" y="3341688"/>
          <p14:tracePt t="20249" x="9928225" y="3373438"/>
          <p14:tracePt t="20259" x="9848850" y="3405188"/>
          <p14:tracePt t="20268" x="9801225" y="3436938"/>
          <p14:tracePt t="20275" x="9737725" y="3500438"/>
          <p14:tracePt t="20286" x="9642475" y="3532188"/>
          <p14:tracePt t="20294" x="9610725" y="3579813"/>
          <p14:tracePt t="20298" x="9547225" y="3627438"/>
          <p14:tracePt t="20306" x="9499600" y="3659188"/>
          <p14:tracePt t="20314" x="9437688" y="3722688"/>
          <p14:tracePt t="20319" x="9390063" y="3784600"/>
          <p14:tracePt t="20327" x="9342438" y="3848100"/>
          <p14:tracePt t="20336" x="9310688" y="3927475"/>
          <p14:tracePt t="20344" x="9278938" y="4006850"/>
          <p14:tracePt t="20352" x="9247188" y="4117975"/>
          <p14:tracePt t="20360" x="9215438" y="4197350"/>
          <p14:tracePt t="20368" x="9215438" y="4229100"/>
          <p14:tracePt t="20376" x="9199563" y="4324350"/>
          <p14:tracePt t="20384" x="9199563" y="4403725"/>
          <p14:tracePt t="20390" x="9199563" y="4465638"/>
          <p14:tracePt t="20398" x="9199563" y="4529138"/>
          <p14:tracePt t="20406" x="9231313" y="4624388"/>
          <p14:tracePt t="20414" x="9294813" y="4735513"/>
          <p14:tracePt t="20422" x="9358313" y="4862513"/>
          <p14:tracePt t="20430" x="9483725" y="5068888"/>
          <p14:tracePt t="20439" x="9578975" y="5194300"/>
          <p14:tracePt t="20446" x="9690100" y="5368925"/>
          <p14:tracePt t="20454" x="9785350" y="5464175"/>
          <p14:tracePt t="20460" x="9975850" y="5702300"/>
          <p14:tracePt t="20469" x="10117138" y="5859463"/>
          <p14:tracePt t="20476" x="10244138" y="5954713"/>
          <p14:tracePt t="20485" x="10418763" y="6081713"/>
          <p14:tracePt t="20492" x="10545763" y="6161088"/>
          <p14:tracePt t="20501" x="10702925" y="6192838"/>
          <p14:tracePt t="20508" x="10814050" y="6208713"/>
          <p14:tracePt t="20516" x="10925175" y="6208713"/>
          <p14:tracePt t="20524" x="11036300" y="6208713"/>
          <p14:tracePt t="20531" x="11099800" y="6208713"/>
          <p14:tracePt t="20538" x="11163300" y="6161088"/>
          <p14:tracePt t="20546" x="11179175" y="6129338"/>
          <p14:tracePt t="20554" x="11226800" y="6065838"/>
          <p14:tracePt t="20563" x="11258550" y="5986463"/>
          <p14:tracePt t="20570" x="11288713" y="5891213"/>
          <p14:tracePt t="20578" x="11304588" y="5813425"/>
          <p14:tracePt t="20586" x="11304588" y="5638800"/>
          <p14:tracePt t="20594" x="11304588" y="5575300"/>
          <p14:tracePt t="20601" x="11304588" y="5384800"/>
          <p14:tracePt t="20609" x="11274425" y="5210175"/>
          <p14:tracePt t="20616" x="11195050" y="5021263"/>
          <p14:tracePt t="20624" x="11147425" y="4894263"/>
          <p14:tracePt t="20632" x="11036300" y="4560888"/>
          <p14:tracePt t="20640" x="10956925" y="4387850"/>
          <p14:tracePt t="20648" x="10877550" y="4197350"/>
          <p14:tracePt t="20656" x="10782300" y="4022725"/>
          <p14:tracePt t="20664" x="10734675" y="3895725"/>
          <p14:tracePt t="20672" x="10656888" y="3738563"/>
          <p14:tracePt t="20678" x="10545763" y="3548063"/>
          <p14:tracePt t="20686" x="10482263" y="3468688"/>
          <p14:tracePt t="20694" x="10371138" y="3262313"/>
          <p14:tracePt t="20703" x="10291763" y="3135313"/>
          <p14:tracePt t="20710" x="10244138" y="3025775"/>
          <p14:tracePt t="20718" x="10164763" y="2882900"/>
          <p14:tracePt t="20726" x="10117138" y="2755900"/>
          <p14:tracePt t="20735" x="10055225" y="2549525"/>
          <p14:tracePt t="20740" x="10023475" y="2406650"/>
          <p14:tracePt t="20749" x="9991725" y="2217738"/>
          <p14:tracePt t="20757" x="9991725" y="2090738"/>
          <p14:tracePt t="20765" x="9991725" y="1900238"/>
          <p14:tracePt t="20773" x="10007600" y="1536700"/>
          <p14:tracePt t="20784" x="10039350" y="1330325"/>
          <p14:tracePt t="20792" x="10085388" y="1108075"/>
          <p14:tracePt t="20798" x="10133013" y="919163"/>
          <p14:tracePt t="20806" x="10196513" y="633413"/>
          <p14:tracePt t="20814" x="10339388" y="238125"/>
          <p14:tracePt t="20824" x="10387013" y="79375"/>
          <p14:tracePt t="24252" x="11717338" y="95250"/>
          <p14:tracePt t="24260" x="11717338" y="254000"/>
          <p14:tracePt t="24271" x="11717338" y="585788"/>
          <p14:tracePt t="24279" x="11733213" y="792163"/>
          <p14:tracePt t="24286" x="11749088" y="950913"/>
          <p14:tracePt t="24293" x="11764963" y="1108075"/>
          <p14:tracePt t="24302" x="11780838" y="1282700"/>
          <p14:tracePt t="24311" x="11828463" y="1473200"/>
          <p14:tracePt t="24321" x="11844338" y="1600200"/>
          <p14:tracePt t="24328" x="11860213" y="1695450"/>
          <p14:tracePt t="24338" x="11860213" y="1836738"/>
          <p14:tracePt t="24347" x="11860213" y="1868488"/>
          <p14:tracePt t="24349" x="11876088" y="1900238"/>
          <p14:tracePt t="24356" x="11876088" y="1931988"/>
          <p14:tracePt t="24364" x="11876088" y="1947863"/>
          <p14:tracePt t="24418" x="11876088" y="1963738"/>
          <p14:tracePt t="24428" x="11890375" y="1963738"/>
          <p14:tracePt t="24442" x="11906250" y="1979613"/>
          <p14:tracePt t="24450" x="11906250" y="1995488"/>
          <p14:tracePt t="24466" x="11906250" y="2011363"/>
          <p14:tracePt t="24474" x="11906250" y="2027238"/>
          <p14:tracePt t="24482" x="11922125" y="2027238"/>
          <p14:tracePt t="24490" x="11922125" y="2058988"/>
          <p14:tracePt t="24499" x="11922125" y="2074863"/>
          <p14:tracePt t="24504" x="11922125" y="2106613"/>
          <p14:tracePt t="24512" x="11922125" y="2122488"/>
          <p14:tracePt t="24520" x="11938000" y="2154238"/>
          <p14:tracePt t="24528" x="11938000" y="2170113"/>
          <p14:tracePt t="24536" x="11938000" y="2185988"/>
          <p14:tracePt t="24544" x="11938000" y="2217738"/>
          <p14:tracePt t="24552" x="11938000" y="2233613"/>
          <p14:tracePt t="24560" x="11938000" y="2249488"/>
          <p14:tracePt t="24667" x="11938000" y="2233613"/>
          <p14:tracePt t="24674" x="11938000" y="2217738"/>
          <p14:tracePt t="24690" x="11938000" y="2201863"/>
          <p14:tracePt t="24740" x="11938000" y="2249488"/>
          <p14:tracePt t="24749" x="11922125" y="2344738"/>
          <p14:tracePt t="24756" x="11860213" y="2501900"/>
          <p14:tracePt t="24764" x="11844338" y="2613025"/>
          <p14:tracePt t="24772" x="11764963" y="2787650"/>
          <p14:tracePt t="24779" x="11685588" y="2962275"/>
          <p14:tracePt t="24789" x="11606213" y="3087688"/>
          <p14:tracePt t="24795" x="11590338" y="3151188"/>
          <p14:tracePt t="24802" x="11510963" y="3230563"/>
          <p14:tracePt t="24810" x="11463338" y="3309938"/>
          <p14:tracePt t="24819" x="11383963" y="3405188"/>
          <p14:tracePt t="24828" x="11336338" y="3436938"/>
          <p14:tracePt t="24838" x="11320463" y="3468688"/>
          <p14:tracePt t="24847" x="11304588" y="3484563"/>
          <p14:tracePt t="24854" x="11304588" y="3500438"/>
          <p14:tracePt t="24950" x="11288713" y="3468688"/>
          <p14:tracePt t="24956" x="11258550" y="3421063"/>
          <p14:tracePt t="24965" x="11242675" y="3357563"/>
          <p14:tracePt t="24973" x="11226800" y="3325813"/>
          <p14:tracePt t="24982" x="11210925" y="3294063"/>
          <p14:tracePt t="24994" x="11195050" y="3278188"/>
          <p14:tracePt t="25030" x="11179175" y="3294063"/>
          <p14:tracePt t="25038" x="11147425" y="3309938"/>
          <p14:tracePt t="25047" x="11131550" y="3341688"/>
          <p14:tracePt t="25054" x="11036300" y="3421063"/>
          <p14:tracePt t="25062" x="10988675" y="3452813"/>
          <p14:tracePt t="25070" x="10909300" y="3548063"/>
          <p14:tracePt t="25078" x="10845800" y="3627438"/>
          <p14:tracePt t="25086" x="10750550" y="3738563"/>
          <p14:tracePt t="25096" x="10702925" y="3832225"/>
          <p14:tracePt t="25104" x="10625138" y="3911600"/>
          <p14:tracePt t="25112" x="10593388" y="4006850"/>
          <p14:tracePt t="25120" x="10545763" y="4165600"/>
          <p14:tracePt t="25128" x="10529888" y="4213225"/>
          <p14:tracePt t="25137" x="10482263" y="4419600"/>
          <p14:tracePt t="25144" x="10482263" y="4529138"/>
          <p14:tracePt t="25152" x="10482263" y="4672013"/>
          <p14:tracePt t="25162" x="10514013" y="4910138"/>
          <p14:tracePt t="25173" x="10529888" y="5132388"/>
          <p14:tracePt t="25178" x="10577513" y="5273675"/>
          <p14:tracePt t="25187" x="10625138" y="5511800"/>
          <p14:tracePt t="25194" x="10671175" y="5686425"/>
          <p14:tracePt t="25203" x="10718800" y="5765800"/>
          <p14:tracePt t="25210" x="10798175" y="5922963"/>
          <p14:tracePt t="25220" x="10845800" y="6034088"/>
          <p14:tracePt t="25228" x="10909300" y="6113463"/>
          <p14:tracePt t="25236" x="10956925" y="6176963"/>
          <p14:tracePt t="25244" x="11004550" y="6208713"/>
          <p14:tracePt t="25252" x="11036300" y="6224588"/>
          <p14:tracePt t="25260" x="11083925" y="6240463"/>
          <p14:tracePt t="25268" x="11099800" y="6240463"/>
          <p14:tracePt t="25277" x="11147425" y="6240463"/>
          <p14:tracePt t="25284" x="11195050" y="6208713"/>
          <p14:tracePt t="25292" x="11288713" y="6145213"/>
          <p14:tracePt t="25300" x="11383963" y="6081713"/>
          <p14:tracePt t="25312" x="11495088" y="5970588"/>
          <p14:tracePt t="25318" x="11685588" y="5813425"/>
          <p14:tracePt t="25325" x="11796713" y="5670550"/>
          <p14:tracePt t="25334" x="11922125" y="5511800"/>
          <p14:tracePt t="25342" x="12001500" y="5384800"/>
          <p14:tracePt t="25350" x="12065000" y="5257800"/>
          <p14:tracePt t="25358" x="12096750" y="5132388"/>
          <p14:tracePt t="25368" x="12096750" y="4989513"/>
          <p14:tracePt t="25376" x="12096750" y="4878388"/>
          <p14:tracePt t="25384" x="12080875" y="4751388"/>
          <p14:tracePt t="25392" x="12049125" y="4672013"/>
          <p14:tracePt t="25400" x="11969750" y="4497388"/>
          <p14:tracePt t="25409" x="11876088" y="4324350"/>
          <p14:tracePt t="25416" x="11749088" y="4165600"/>
          <p14:tracePt t="25425" x="11637963" y="3990975"/>
          <p14:tracePt t="25436" x="11526838" y="3848100"/>
          <p14:tracePt t="25446" x="11274425" y="3595688"/>
          <p14:tracePt t="25452" x="11226800" y="3563938"/>
          <p14:tracePt t="25460" x="11115675" y="3484563"/>
          <p14:tracePt t="25468" x="11036300" y="3436938"/>
          <p14:tracePt t="25476" x="10956925" y="3405188"/>
          <p14:tracePt t="25484" x="10893425" y="3373438"/>
          <p14:tracePt t="25500" x="10861675" y="3373438"/>
          <p14:tracePt t="25508" x="10845800" y="3373438"/>
          <p14:tracePt t="25515" x="10829925" y="3373438"/>
          <p14:tracePt t="25530" x="10798175" y="3373438"/>
          <p14:tracePt t="25546" x="10766425" y="3389313"/>
          <p14:tracePt t="25555" x="10766425" y="3405188"/>
          <p14:tracePt t="25562" x="10734675" y="3421063"/>
          <p14:tracePt t="25570" x="10718800" y="3436938"/>
          <p14:tracePt t="25578" x="10687050" y="3484563"/>
          <p14:tracePt t="25584" x="10671175" y="3500438"/>
          <p14:tracePt t="25592" x="10641013" y="3532188"/>
          <p14:tracePt t="25600" x="10641013" y="3563938"/>
          <p14:tracePt t="25608" x="10625138" y="3611563"/>
          <p14:tracePt t="25618" x="10625138" y="3675063"/>
          <p14:tracePt t="25624" x="10625138" y="3738563"/>
          <p14:tracePt t="25633" x="10625138" y="3816350"/>
          <p14:tracePt t="25640" x="10625138" y="3943350"/>
          <p14:tracePt t="25648" x="10625138" y="4022725"/>
          <p14:tracePt t="25654" x="10625138" y="4213225"/>
          <p14:tracePt t="25662" x="10656888" y="4340225"/>
          <p14:tracePt t="25670" x="10671175" y="4435475"/>
          <p14:tracePt t="25678" x="10718800" y="4576763"/>
          <p14:tracePt t="25686" x="10750550" y="4687888"/>
          <p14:tracePt t="25695" x="10782300" y="4767263"/>
          <p14:tracePt t="25701" x="10814050" y="4830763"/>
          <p14:tracePt t="25710" x="10845800" y="4910138"/>
          <p14:tracePt t="25718" x="10877550" y="4957763"/>
          <p14:tracePt t="25724" x="10893425" y="5005388"/>
          <p14:tracePt t="25732" x="10909300" y="5037138"/>
          <p14:tracePt t="25740" x="10925175" y="5068888"/>
          <p14:tracePt t="25749" x="10941050" y="5100638"/>
          <p14:tracePt t="25757" x="10956925" y="5100638"/>
          <p14:tracePt t="25771" x="10972800" y="5100638"/>
          <p14:tracePt t="25776" x="10972800" y="5116513"/>
          <p14:tracePt t="25800" x="10988675" y="5116513"/>
          <p14:tracePt t="25816" x="11004550" y="5116513"/>
          <p14:tracePt t="25834" x="11004550" y="5100638"/>
          <p14:tracePt t="25854" x="11020425" y="5084763"/>
          <p14:tracePt t="25932" x="11020425" y="5068888"/>
          <p14:tracePt t="25946" x="11036300" y="5068888"/>
          <p14:tracePt t="25954" x="11036300" y="5053013"/>
          <p14:tracePt t="25982" x="11036300" y="5037138"/>
          <p14:tracePt t="25990" x="11052175" y="5037138"/>
          <p14:tracePt t="26002" x="11052175" y="5021263"/>
          <p14:tracePt t="26030" x="11068050" y="5005388"/>
          <p14:tracePt t="26046" x="11083925" y="4989513"/>
          <p14:tracePt t="26079" x="11099800" y="4973638"/>
          <p14:tracePt t="26090" x="11115675" y="4973638"/>
          <p14:tracePt t="26106" x="11115675" y="4957763"/>
          <p14:tracePt t="26114" x="11131550" y="4941888"/>
          <p14:tracePt t="26120" x="11147425" y="4941888"/>
          <p14:tracePt t="26144" x="11147425" y="4926013"/>
          <p14:tracePt t="26152" x="11163300" y="4926013"/>
          <p14:tracePt t="26176" x="11179175" y="4910138"/>
          <p14:tracePt t="26234" x="11195050" y="4910138"/>
          <p14:tracePt t="28187" x="11195050" y="4894263"/>
          <p14:tracePt t="28192" x="11195050" y="4862513"/>
          <p14:tracePt t="28200" x="11210925" y="4767263"/>
          <p14:tracePt t="28208" x="11210925" y="4672013"/>
          <p14:tracePt t="28216" x="11210925" y="4529138"/>
          <p14:tracePt t="28224" x="11242675" y="4308475"/>
          <p14:tracePt t="28232" x="11258550" y="4070350"/>
          <p14:tracePt t="28240" x="11288713" y="3816350"/>
          <p14:tracePt t="28249" x="11288713" y="3595688"/>
          <p14:tracePt t="28256" x="11288713" y="3452813"/>
          <p14:tracePt t="28262" x="11242675" y="3182938"/>
          <p14:tracePt t="28270" x="11195050" y="3057525"/>
          <p14:tracePt t="28278" x="11131550" y="2914650"/>
          <p14:tracePt t="28287" x="11083925" y="2787650"/>
          <p14:tracePt t="28294" x="11068050" y="2676525"/>
          <p14:tracePt t="28302" x="11068050" y="2613025"/>
          <p14:tracePt t="28311" x="11068050" y="2517775"/>
          <p14:tracePt t="28318" x="11068050" y="2470150"/>
          <p14:tracePt t="28440" x="11036300" y="2454275"/>
          <p14:tracePt t="28448" x="10956925" y="2422525"/>
          <p14:tracePt t="28456" x="10909300" y="2406650"/>
          <p14:tracePt t="28464" x="10829925" y="2392363"/>
          <p14:tracePt t="28472" x="10734675" y="2392363"/>
          <p14:tracePt t="28480" x="10641013" y="2392363"/>
          <p14:tracePt t="28488" x="10514013" y="2376488"/>
          <p14:tracePt t="28496" x="10466388" y="2185988"/>
          <p14:tracePt t="28505" x="10466388" y="1757363"/>
          <p14:tracePt t="28514" x="10466388" y="1171575"/>
          <p14:tracePt t="28522" x="10561638" y="333375"/>
          <p14:tracePt t="38473" x="9721850" y="238125"/>
          <p14:tracePt t="38480" x="9120188" y="728663"/>
          <p14:tracePt t="38488" x="8486775" y="1235075"/>
          <p14:tracePt t="38496" x="7694613" y="1836738"/>
          <p14:tracePt t="38505" x="7077075" y="2265363"/>
          <p14:tracePt t="38512" x="6538913" y="2644775"/>
          <p14:tracePt t="38522" x="6096000" y="2978150"/>
          <p14:tracePt t="38530" x="5462588" y="3436938"/>
          <p14:tracePt t="38538" x="5003800" y="3800475"/>
          <p14:tracePt t="38546" x="4702175" y="4022725"/>
          <p14:tracePt t="38554" x="4402138" y="4276725"/>
          <p14:tracePt t="38562" x="4005263" y="4529138"/>
          <p14:tracePt t="38570" x="3721100" y="4719638"/>
          <p14:tracePt t="38581" x="3514725" y="4846638"/>
          <p14:tracePt t="38588" x="3419475" y="4910138"/>
          <p14:tracePt t="38596" x="3182938" y="5068888"/>
          <p14:tracePt t="38605" x="3103563" y="5116513"/>
          <p14:tracePt t="38612" x="2976563" y="5194300"/>
          <p14:tracePt t="38620" x="2881313" y="5241925"/>
          <p14:tracePt t="38629" x="2801938" y="5305425"/>
          <p14:tracePt t="38638" x="2754313" y="5337175"/>
          <p14:tracePt t="38646" x="2724150" y="5353050"/>
          <p14:tracePt t="38654" x="2692400" y="5368925"/>
          <p14:tracePt t="38662" x="2660650" y="5416550"/>
          <p14:tracePt t="38672" x="2597150" y="5464175"/>
          <p14:tracePt t="38678" x="2517775" y="5511800"/>
          <p14:tracePt t="38686" x="2470150" y="5575300"/>
          <p14:tracePt t="38695" x="2311400" y="5686425"/>
          <p14:tracePt t="38702" x="2216150" y="5749925"/>
          <p14:tracePt t="38710" x="2043113" y="5891213"/>
          <p14:tracePt t="38720" x="1963738" y="5954713"/>
          <p14:tracePt t="38729" x="1804988" y="6081713"/>
          <p14:tracePt t="38738" x="1535113" y="6288088"/>
          <p14:tracePt t="38747" x="1362075" y="6399213"/>
          <p14:tracePt t="38752" x="1171575" y="6556375"/>
          <p14:tracePt t="38760" x="1028700" y="6683375"/>
          <p14:tracePt t="38769" x="871538" y="679450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9">
            <a:extLst>
              <a:ext uri="{FF2B5EF4-FFF2-40B4-BE49-F238E27FC236}">
                <a16:creationId xmlns:a16="http://schemas.microsoft.com/office/drawing/2014/main" id="{605804E6-08AA-49E9-AD30-149FDD3DD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802" y="832508"/>
            <a:ext cx="4448352" cy="6025492"/>
          </a:xfrm>
          <a:custGeom>
            <a:avLst/>
            <a:gdLst>
              <a:gd name="connsiteX0" fmla="*/ 3173139 w 4448352"/>
              <a:gd name="connsiteY0" fmla="*/ 74 h 6025492"/>
              <a:gd name="connsiteX1" fmla="*/ 3840337 w 4448352"/>
              <a:gd name="connsiteY1" fmla="*/ 136997 h 6025492"/>
              <a:gd name="connsiteX2" fmla="*/ 4400480 w 4448352"/>
              <a:gd name="connsiteY2" fmla="*/ 1061406 h 6025492"/>
              <a:gd name="connsiteX3" fmla="*/ 3812207 w 4448352"/>
              <a:gd name="connsiteY3" fmla="*/ 2268177 h 6025492"/>
              <a:gd name="connsiteX4" fmla="*/ 2566852 w 4448352"/>
              <a:gd name="connsiteY4" fmla="*/ 4362395 h 6025492"/>
              <a:gd name="connsiteX5" fmla="*/ 1381603 w 4448352"/>
              <a:gd name="connsiteY5" fmla="*/ 6002073 h 6025492"/>
              <a:gd name="connsiteX6" fmla="*/ 1358105 w 4448352"/>
              <a:gd name="connsiteY6" fmla="*/ 6025492 h 6025492"/>
              <a:gd name="connsiteX7" fmla="*/ 147593 w 4448352"/>
              <a:gd name="connsiteY7" fmla="*/ 6025492 h 6025492"/>
              <a:gd name="connsiteX8" fmla="*/ 135095 w 4448352"/>
              <a:gd name="connsiteY8" fmla="*/ 5970139 h 6025492"/>
              <a:gd name="connsiteX9" fmla="*/ 989 w 4448352"/>
              <a:gd name="connsiteY9" fmla="*/ 3558990 h 6025492"/>
              <a:gd name="connsiteX10" fmla="*/ 134613 w 4448352"/>
              <a:gd name="connsiteY10" fmla="*/ 2769335 h 6025492"/>
              <a:gd name="connsiteX11" fmla="*/ 812398 w 4448352"/>
              <a:gd name="connsiteY11" fmla="*/ 1669996 h 6025492"/>
              <a:gd name="connsiteX12" fmla="*/ 1830565 w 4448352"/>
              <a:gd name="connsiteY12" fmla="*/ 638164 h 6025492"/>
              <a:gd name="connsiteX13" fmla="*/ 3173139 w 4448352"/>
              <a:gd name="connsiteY13" fmla="*/ 74 h 60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48352" h="6025492">
                <a:moveTo>
                  <a:pt x="3173139" y="74"/>
                </a:moveTo>
                <a:cubicBezTo>
                  <a:pt x="3404376" y="2427"/>
                  <a:pt x="3621702" y="61078"/>
                  <a:pt x="3840337" y="136997"/>
                </a:cubicBezTo>
                <a:cubicBezTo>
                  <a:pt x="4230681" y="272614"/>
                  <a:pt x="4578505" y="404218"/>
                  <a:pt x="4400480" y="1061406"/>
                </a:cubicBezTo>
                <a:cubicBezTo>
                  <a:pt x="4294008" y="1454598"/>
                  <a:pt x="4050152" y="1868133"/>
                  <a:pt x="3812207" y="2268177"/>
                </a:cubicBezTo>
                <a:cubicBezTo>
                  <a:pt x="3397090" y="2966250"/>
                  <a:pt x="2981970" y="3664324"/>
                  <a:pt x="2566852" y="4362395"/>
                </a:cubicBezTo>
                <a:cubicBezTo>
                  <a:pt x="2261941" y="4875091"/>
                  <a:pt x="1813643" y="5542665"/>
                  <a:pt x="1381603" y="6002073"/>
                </a:cubicBezTo>
                <a:lnTo>
                  <a:pt x="1358105" y="6025492"/>
                </a:lnTo>
                <a:lnTo>
                  <a:pt x="147593" y="6025492"/>
                </a:lnTo>
                <a:lnTo>
                  <a:pt x="135095" y="5970139"/>
                </a:lnTo>
                <a:cubicBezTo>
                  <a:pt x="3334" y="5264474"/>
                  <a:pt x="25734" y="4338079"/>
                  <a:pt x="989" y="3558990"/>
                </a:cubicBezTo>
                <a:cubicBezTo>
                  <a:pt x="-7696" y="3286585"/>
                  <a:pt x="41149" y="3024098"/>
                  <a:pt x="134613" y="2769335"/>
                </a:cubicBezTo>
                <a:cubicBezTo>
                  <a:pt x="274734" y="2387350"/>
                  <a:pt x="515201" y="2023048"/>
                  <a:pt x="812398" y="1669996"/>
                </a:cubicBezTo>
                <a:cubicBezTo>
                  <a:pt x="1109596" y="1316945"/>
                  <a:pt x="1463524" y="975145"/>
                  <a:pt x="1830565" y="638164"/>
                </a:cubicBezTo>
                <a:cubicBezTo>
                  <a:pt x="2363706" y="148617"/>
                  <a:pt x="2787743" y="-3847"/>
                  <a:pt x="3173139" y="7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1">
            <a:extLst>
              <a:ext uri="{FF2B5EF4-FFF2-40B4-BE49-F238E27FC236}">
                <a16:creationId xmlns:a16="http://schemas.microsoft.com/office/drawing/2014/main" id="{424ECFA8-BE37-446C-B1BD-88D2981B6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97" y="533400"/>
            <a:ext cx="5085498" cy="6329048"/>
          </a:xfrm>
          <a:custGeom>
            <a:avLst/>
            <a:gdLst>
              <a:gd name="connsiteX0" fmla="*/ 3173139 w 4448352"/>
              <a:gd name="connsiteY0" fmla="*/ 74 h 6025492"/>
              <a:gd name="connsiteX1" fmla="*/ 3840337 w 4448352"/>
              <a:gd name="connsiteY1" fmla="*/ 136997 h 6025492"/>
              <a:gd name="connsiteX2" fmla="*/ 4400480 w 4448352"/>
              <a:gd name="connsiteY2" fmla="*/ 1061406 h 6025492"/>
              <a:gd name="connsiteX3" fmla="*/ 3812207 w 4448352"/>
              <a:gd name="connsiteY3" fmla="*/ 2268177 h 6025492"/>
              <a:gd name="connsiteX4" fmla="*/ 2566852 w 4448352"/>
              <a:gd name="connsiteY4" fmla="*/ 4362395 h 6025492"/>
              <a:gd name="connsiteX5" fmla="*/ 1381603 w 4448352"/>
              <a:gd name="connsiteY5" fmla="*/ 6002073 h 6025492"/>
              <a:gd name="connsiteX6" fmla="*/ 1358105 w 4448352"/>
              <a:gd name="connsiteY6" fmla="*/ 6025492 h 6025492"/>
              <a:gd name="connsiteX7" fmla="*/ 147593 w 4448352"/>
              <a:gd name="connsiteY7" fmla="*/ 6025492 h 6025492"/>
              <a:gd name="connsiteX8" fmla="*/ 135095 w 4448352"/>
              <a:gd name="connsiteY8" fmla="*/ 5970139 h 6025492"/>
              <a:gd name="connsiteX9" fmla="*/ 989 w 4448352"/>
              <a:gd name="connsiteY9" fmla="*/ 3558990 h 6025492"/>
              <a:gd name="connsiteX10" fmla="*/ 134613 w 4448352"/>
              <a:gd name="connsiteY10" fmla="*/ 2769335 h 6025492"/>
              <a:gd name="connsiteX11" fmla="*/ 812398 w 4448352"/>
              <a:gd name="connsiteY11" fmla="*/ 1669996 h 6025492"/>
              <a:gd name="connsiteX12" fmla="*/ 1830565 w 4448352"/>
              <a:gd name="connsiteY12" fmla="*/ 638164 h 6025492"/>
              <a:gd name="connsiteX13" fmla="*/ 3173139 w 4448352"/>
              <a:gd name="connsiteY13" fmla="*/ 74 h 6025492"/>
              <a:gd name="connsiteX0" fmla="*/ 147593 w 4448352"/>
              <a:gd name="connsiteY0" fmla="*/ 6025492 h 6112608"/>
              <a:gd name="connsiteX1" fmla="*/ 135095 w 4448352"/>
              <a:gd name="connsiteY1" fmla="*/ 5970139 h 6112608"/>
              <a:gd name="connsiteX2" fmla="*/ 989 w 4448352"/>
              <a:gd name="connsiteY2" fmla="*/ 3558990 h 6112608"/>
              <a:gd name="connsiteX3" fmla="*/ 134613 w 4448352"/>
              <a:gd name="connsiteY3" fmla="*/ 2769335 h 6112608"/>
              <a:gd name="connsiteX4" fmla="*/ 812398 w 4448352"/>
              <a:gd name="connsiteY4" fmla="*/ 1669996 h 6112608"/>
              <a:gd name="connsiteX5" fmla="*/ 1830565 w 4448352"/>
              <a:gd name="connsiteY5" fmla="*/ 638164 h 6112608"/>
              <a:gd name="connsiteX6" fmla="*/ 3173139 w 4448352"/>
              <a:gd name="connsiteY6" fmla="*/ 74 h 6112608"/>
              <a:gd name="connsiteX7" fmla="*/ 3840337 w 4448352"/>
              <a:gd name="connsiteY7" fmla="*/ 136997 h 6112608"/>
              <a:gd name="connsiteX8" fmla="*/ 4400480 w 4448352"/>
              <a:gd name="connsiteY8" fmla="*/ 1061406 h 6112608"/>
              <a:gd name="connsiteX9" fmla="*/ 3812207 w 4448352"/>
              <a:gd name="connsiteY9" fmla="*/ 2268177 h 6112608"/>
              <a:gd name="connsiteX10" fmla="*/ 2566852 w 4448352"/>
              <a:gd name="connsiteY10" fmla="*/ 4362395 h 6112608"/>
              <a:gd name="connsiteX11" fmla="*/ 1381603 w 4448352"/>
              <a:gd name="connsiteY11" fmla="*/ 6002073 h 6112608"/>
              <a:gd name="connsiteX12" fmla="*/ 1457187 w 4448352"/>
              <a:gd name="connsiteY12" fmla="*/ 6112608 h 6112608"/>
              <a:gd name="connsiteX0" fmla="*/ 147593 w 4448352"/>
              <a:gd name="connsiteY0" fmla="*/ 6025492 h 6025492"/>
              <a:gd name="connsiteX1" fmla="*/ 135095 w 4448352"/>
              <a:gd name="connsiteY1" fmla="*/ 5970139 h 6025492"/>
              <a:gd name="connsiteX2" fmla="*/ 989 w 4448352"/>
              <a:gd name="connsiteY2" fmla="*/ 3558990 h 6025492"/>
              <a:gd name="connsiteX3" fmla="*/ 134613 w 4448352"/>
              <a:gd name="connsiteY3" fmla="*/ 2769335 h 6025492"/>
              <a:gd name="connsiteX4" fmla="*/ 812398 w 4448352"/>
              <a:gd name="connsiteY4" fmla="*/ 1669996 h 6025492"/>
              <a:gd name="connsiteX5" fmla="*/ 1830565 w 4448352"/>
              <a:gd name="connsiteY5" fmla="*/ 638164 h 6025492"/>
              <a:gd name="connsiteX6" fmla="*/ 3173139 w 4448352"/>
              <a:gd name="connsiteY6" fmla="*/ 74 h 6025492"/>
              <a:gd name="connsiteX7" fmla="*/ 3840337 w 4448352"/>
              <a:gd name="connsiteY7" fmla="*/ 136997 h 6025492"/>
              <a:gd name="connsiteX8" fmla="*/ 4400480 w 4448352"/>
              <a:gd name="connsiteY8" fmla="*/ 1061406 h 6025492"/>
              <a:gd name="connsiteX9" fmla="*/ 3812207 w 4448352"/>
              <a:gd name="connsiteY9" fmla="*/ 2268177 h 6025492"/>
              <a:gd name="connsiteX10" fmla="*/ 2566852 w 4448352"/>
              <a:gd name="connsiteY10" fmla="*/ 4362395 h 6025492"/>
              <a:gd name="connsiteX11" fmla="*/ 1381603 w 4448352"/>
              <a:gd name="connsiteY11" fmla="*/ 6002073 h 6025492"/>
              <a:gd name="connsiteX0" fmla="*/ 147593 w 4448352"/>
              <a:gd name="connsiteY0" fmla="*/ 6025492 h 6029730"/>
              <a:gd name="connsiteX1" fmla="*/ 135095 w 4448352"/>
              <a:gd name="connsiteY1" fmla="*/ 5970139 h 6029730"/>
              <a:gd name="connsiteX2" fmla="*/ 989 w 4448352"/>
              <a:gd name="connsiteY2" fmla="*/ 3558990 h 6029730"/>
              <a:gd name="connsiteX3" fmla="*/ 134613 w 4448352"/>
              <a:gd name="connsiteY3" fmla="*/ 2769335 h 6029730"/>
              <a:gd name="connsiteX4" fmla="*/ 812398 w 4448352"/>
              <a:gd name="connsiteY4" fmla="*/ 1669996 h 6029730"/>
              <a:gd name="connsiteX5" fmla="*/ 1830565 w 4448352"/>
              <a:gd name="connsiteY5" fmla="*/ 638164 h 6029730"/>
              <a:gd name="connsiteX6" fmla="*/ 3173139 w 4448352"/>
              <a:gd name="connsiteY6" fmla="*/ 74 h 6029730"/>
              <a:gd name="connsiteX7" fmla="*/ 3840337 w 4448352"/>
              <a:gd name="connsiteY7" fmla="*/ 136997 h 6029730"/>
              <a:gd name="connsiteX8" fmla="*/ 4400480 w 4448352"/>
              <a:gd name="connsiteY8" fmla="*/ 1061406 h 6029730"/>
              <a:gd name="connsiteX9" fmla="*/ 3812207 w 4448352"/>
              <a:gd name="connsiteY9" fmla="*/ 2268177 h 6029730"/>
              <a:gd name="connsiteX10" fmla="*/ 2566852 w 4448352"/>
              <a:gd name="connsiteY10" fmla="*/ 4362395 h 6029730"/>
              <a:gd name="connsiteX11" fmla="*/ 1397330 w 4448352"/>
              <a:gd name="connsiteY11" fmla="*/ 6029730 h 602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48352" h="6029730">
                <a:moveTo>
                  <a:pt x="147593" y="6025492"/>
                </a:moveTo>
                <a:lnTo>
                  <a:pt x="135095" y="5970139"/>
                </a:lnTo>
                <a:cubicBezTo>
                  <a:pt x="3334" y="5264474"/>
                  <a:pt x="25734" y="4338079"/>
                  <a:pt x="989" y="3558990"/>
                </a:cubicBezTo>
                <a:cubicBezTo>
                  <a:pt x="-7696" y="3286585"/>
                  <a:pt x="41149" y="3024098"/>
                  <a:pt x="134613" y="2769335"/>
                </a:cubicBezTo>
                <a:cubicBezTo>
                  <a:pt x="274734" y="2387350"/>
                  <a:pt x="515201" y="2023048"/>
                  <a:pt x="812398" y="1669996"/>
                </a:cubicBezTo>
                <a:cubicBezTo>
                  <a:pt x="1109596" y="1316945"/>
                  <a:pt x="1463524" y="975145"/>
                  <a:pt x="1830565" y="638164"/>
                </a:cubicBezTo>
                <a:cubicBezTo>
                  <a:pt x="2363706" y="148617"/>
                  <a:pt x="2787743" y="-3847"/>
                  <a:pt x="3173139" y="74"/>
                </a:cubicBezTo>
                <a:cubicBezTo>
                  <a:pt x="3404376" y="2427"/>
                  <a:pt x="3621702" y="61078"/>
                  <a:pt x="3840337" y="136997"/>
                </a:cubicBezTo>
                <a:cubicBezTo>
                  <a:pt x="4230681" y="272614"/>
                  <a:pt x="4578505" y="404218"/>
                  <a:pt x="4400480" y="1061406"/>
                </a:cubicBezTo>
                <a:cubicBezTo>
                  <a:pt x="4294008" y="1454598"/>
                  <a:pt x="4050152" y="1868133"/>
                  <a:pt x="3812207" y="2268177"/>
                </a:cubicBezTo>
                <a:cubicBezTo>
                  <a:pt x="3397089" y="2966250"/>
                  <a:pt x="2969331" y="3735470"/>
                  <a:pt x="2566852" y="4362395"/>
                </a:cubicBezTo>
                <a:cubicBezTo>
                  <a:pt x="2164373" y="4989320"/>
                  <a:pt x="1829370" y="5570322"/>
                  <a:pt x="1397330" y="602973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25DBE536-D5D9-D47D-C607-4F38FFC96048}"/>
              </a:ext>
            </a:extLst>
          </p:cNvPr>
          <p:cNvSpPr>
            <a:spLocks noGrp="1"/>
          </p:cNvSpPr>
          <p:nvPr>
            <p:ph idx="1"/>
          </p:nvPr>
        </p:nvSpPr>
        <p:spPr>
          <a:xfrm>
            <a:off x="6029325" y="3048000"/>
            <a:ext cx="5400676" cy="3048001"/>
          </a:xfrm>
        </p:spPr>
        <p:txBody>
          <a:bodyPr>
            <a:normAutofit fontScale="77500" lnSpcReduction="20000"/>
          </a:bodyPr>
          <a:lstStyle/>
          <a:p>
            <a:r>
              <a:rPr lang="en-US" sz="2400" dirty="0"/>
              <a:t>A linear regression model was trained on the 2015 datasets to identify how the nutrient weights would change over time according to the change of the weekly income</a:t>
            </a:r>
          </a:p>
          <a:p>
            <a:r>
              <a:rPr lang="en-US" sz="2400" dirty="0"/>
              <a:t>This model was validated with a 80/20 train-validate split</a:t>
            </a:r>
            <a:endParaRPr lang="en-GB" sz="2400" dirty="0"/>
          </a:p>
          <a:p>
            <a:r>
              <a:rPr lang="en-GB" sz="2400" dirty="0"/>
              <a:t>Mean square error was found to be 0.061</a:t>
            </a:r>
          </a:p>
          <a:p>
            <a:r>
              <a:rPr lang="en-GB" sz="2400" dirty="0"/>
              <a:t>So proceeded to train on the entire dataset</a:t>
            </a:r>
            <a:endParaRPr lang="en-US" sz="2400" dirty="0"/>
          </a:p>
        </p:txBody>
      </p:sp>
      <p:sp>
        <p:nvSpPr>
          <p:cNvPr id="2" name="Title 1">
            <a:extLst>
              <a:ext uri="{FF2B5EF4-FFF2-40B4-BE49-F238E27FC236}">
                <a16:creationId xmlns:a16="http://schemas.microsoft.com/office/drawing/2014/main" id="{9AFAA574-07F8-69BD-D295-0AC9D26225C7}"/>
              </a:ext>
            </a:extLst>
          </p:cNvPr>
          <p:cNvSpPr>
            <a:spLocks noGrp="1"/>
          </p:cNvSpPr>
          <p:nvPr>
            <p:ph type="title"/>
          </p:nvPr>
        </p:nvSpPr>
        <p:spPr>
          <a:xfrm>
            <a:off x="6029324" y="1523990"/>
            <a:ext cx="5400676" cy="1524010"/>
          </a:xfrm>
        </p:spPr>
        <p:txBody>
          <a:bodyPr anchor="t">
            <a:normAutofit/>
          </a:bodyPr>
          <a:lstStyle/>
          <a:p>
            <a:r>
              <a:rPr lang="en-US" sz="3200"/>
              <a:t>Linear Regression Model</a:t>
            </a:r>
            <a:endParaRPr lang="en-GB" sz="3200"/>
          </a:p>
        </p:txBody>
      </p:sp>
      <p:pic>
        <p:nvPicPr>
          <p:cNvPr id="6" name="Audio 5">
            <a:hlinkClick r:id="" action="ppaction://media"/>
            <a:extLst>
              <a:ext uri="{FF2B5EF4-FFF2-40B4-BE49-F238E27FC236}">
                <a16:creationId xmlns:a16="http://schemas.microsoft.com/office/drawing/2014/main" id="{A1003BD3-1FAA-69BD-417E-8B8C5034E1C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55128132"/>
      </p:ext>
    </p:extLst>
  </p:cSld>
  <p:clrMapOvr>
    <a:masterClrMapping/>
  </p:clrMapOvr>
  <mc:AlternateContent xmlns:mc="http://schemas.openxmlformats.org/markup-compatibility/2006">
    <mc:Choice xmlns:p14="http://schemas.microsoft.com/office/powerpoint/2010/main" Requires="p14">
      <p:transition spd="slow" p14:dur="2000" advTm="29965"/>
    </mc:Choice>
    <mc:Fallback>
      <p:transition spd="slow" advTm="29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8665" x="6254750" y="254000"/>
          <p14:tracePt t="28672" x="5303838" y="442913"/>
          <p14:tracePt t="28681" x="4591050" y="569913"/>
          <p14:tracePt t="28690" x="3863975" y="760413"/>
          <p14:tracePt t="28696" x="3341688" y="1076325"/>
          <p14:tracePt t="28708" x="2944813" y="1377950"/>
          <p14:tracePt t="28716" x="2581275" y="1757363"/>
          <p14:tracePt t="28718" x="2327275" y="2027238"/>
          <p14:tracePt t="28727" x="2232025" y="2154238"/>
          <p14:tracePt t="28735" x="2122488" y="2328863"/>
          <p14:tracePt t="28743" x="2058988" y="2454275"/>
          <p14:tracePt t="28751" x="2043113" y="2501900"/>
          <p14:tracePt t="28759" x="2011363" y="2533650"/>
          <p14:tracePt t="28767" x="1979613" y="2613025"/>
          <p14:tracePt t="28778" x="1947863" y="2692400"/>
          <p14:tracePt t="28791" x="1820863" y="2914650"/>
          <p14:tracePt t="28806" x="1614488" y="3214688"/>
          <p14:tracePt t="28820" x="1409700" y="3452813"/>
          <p14:tracePt t="28834" x="1187450" y="3706813"/>
          <p14:tracePt t="28848" x="949325" y="3990975"/>
          <p14:tracePt t="28861" x="776288" y="4244975"/>
          <p14:tracePt t="28876" x="665163" y="4435475"/>
          <p14:tracePt t="28890" x="617538" y="4529138"/>
          <p14:tracePt t="28892" x="601663" y="4560888"/>
          <p14:tracePt t="28902" x="585788" y="4608513"/>
          <p14:tracePt t="28917" x="569913" y="4703763"/>
          <p14:tracePt t="28932" x="506413" y="4862513"/>
          <p14:tracePt t="28946" x="427038" y="5021263"/>
          <p14:tracePt t="28959" x="315913" y="5210175"/>
          <p14:tracePt t="28973" x="111125" y="5543550"/>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Freeform: Shape 17">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376AF744-88F3-1D7E-DE64-B2F652CFE2F1}"/>
              </a:ext>
            </a:extLst>
          </p:cNvPr>
          <p:cNvSpPr>
            <a:spLocks noGrp="1"/>
          </p:cNvSpPr>
          <p:nvPr>
            <p:ph type="title"/>
          </p:nvPr>
        </p:nvSpPr>
        <p:spPr>
          <a:xfrm>
            <a:off x="762000" y="1524000"/>
            <a:ext cx="3432810" cy="2042160"/>
          </a:xfrm>
        </p:spPr>
        <p:txBody>
          <a:bodyPr vert="horz" lIns="91440" tIns="45720" rIns="91440" bIns="45720" rtlCol="0" anchor="b">
            <a:normAutofit fontScale="90000"/>
          </a:bodyPr>
          <a:lstStyle/>
          <a:p>
            <a:r>
              <a:rPr lang="en-US" kern="1200" dirty="0">
                <a:solidFill>
                  <a:schemeClr val="tx1"/>
                </a:solidFill>
                <a:latin typeface="+mj-lt"/>
                <a:ea typeface="+mj-ea"/>
                <a:cs typeface="+mj-cs"/>
              </a:rPr>
              <a:t>Macr</a:t>
            </a:r>
            <a:r>
              <a:rPr lang="en-US" dirty="0"/>
              <a:t>o-</a:t>
            </a:r>
            <a:r>
              <a:rPr lang="en-US" kern="1200" dirty="0">
                <a:solidFill>
                  <a:schemeClr val="tx1"/>
                </a:solidFill>
                <a:latin typeface="+mj-lt"/>
                <a:ea typeface="+mj-ea"/>
                <a:cs typeface="+mj-cs"/>
              </a:rPr>
              <a:t>Nutrient Trends Over Time</a:t>
            </a:r>
          </a:p>
        </p:txBody>
      </p:sp>
      <p:pic>
        <p:nvPicPr>
          <p:cNvPr id="5" name="Content Placeholder 4">
            <a:extLst>
              <a:ext uri="{FF2B5EF4-FFF2-40B4-BE49-F238E27FC236}">
                <a16:creationId xmlns:a16="http://schemas.microsoft.com/office/drawing/2014/main" id="{8F7BC272-EC3F-C376-3C00-337C3EB8E50E}"/>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83379" y="400050"/>
            <a:ext cx="7767823" cy="6214257"/>
          </a:xfrm>
          <a:prstGeom prst="rect">
            <a:avLst/>
          </a:prstGeom>
        </p:spPr>
      </p:pic>
      <p:pic>
        <p:nvPicPr>
          <p:cNvPr id="9" name="Audio 8">
            <a:hlinkClick r:id="" action="ppaction://media"/>
            <a:extLst>
              <a:ext uri="{FF2B5EF4-FFF2-40B4-BE49-F238E27FC236}">
                <a16:creationId xmlns:a16="http://schemas.microsoft.com/office/drawing/2014/main" id="{560C7C1A-8021-C146-A869-6F1BDBB80A2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0697092"/>
      </p:ext>
    </p:extLst>
  </p:cSld>
  <p:clrMapOvr>
    <a:masterClrMapping/>
  </p:clrMapOvr>
  <mc:AlternateContent xmlns:mc="http://schemas.openxmlformats.org/markup-compatibility/2006">
    <mc:Choice xmlns:p14="http://schemas.microsoft.com/office/powerpoint/2010/main" Requires="p14">
      <p:transition spd="slow" p14:dur="2000" advTm="28503"/>
    </mc:Choice>
    <mc:Fallback>
      <p:transition spd="slow" advTm="28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102" x="158750" y="3627438"/>
          <p14:tracePt t="2109" x="238125" y="3500438"/>
          <p14:tracePt t="2117" x="411163" y="3262313"/>
          <p14:tracePt t="2125" x="506413" y="3103563"/>
          <p14:tracePt t="2135" x="601663" y="2994025"/>
          <p14:tracePt t="2150" x="760413" y="2803525"/>
          <p14:tracePt t="2163" x="917575" y="2644775"/>
          <p14:tracePt t="2177" x="996950" y="2565400"/>
          <p14:tracePt t="2180" x="1044575" y="2533650"/>
          <p14:tracePt t="2191" x="1123950" y="2470150"/>
          <p14:tracePt t="2196" x="1187450" y="2422525"/>
          <p14:tracePt t="2206" x="1235075" y="2376488"/>
          <p14:tracePt t="2219" x="1377950" y="2297113"/>
          <p14:tracePt t="2232" x="1473200" y="2249488"/>
          <p14:tracePt t="2234" x="1598613" y="2185988"/>
          <p14:tracePt t="2246" x="1693863" y="2154238"/>
          <p14:tracePt t="2250" x="1757363" y="2138363"/>
          <p14:tracePt t="2257" x="1836738" y="2122488"/>
          <p14:tracePt t="2267" x="1947863" y="2122488"/>
          <p14:tracePt t="2274" x="2043113" y="2106613"/>
          <p14:tracePt t="2281" x="2152650" y="2090738"/>
          <p14:tracePt t="2295" x="2200275" y="2090738"/>
          <p14:tracePt t="2299" x="2311400" y="2058988"/>
          <p14:tracePt t="2305" x="2359025" y="2058988"/>
          <p14:tracePt t="2316" x="2533650" y="2011363"/>
          <p14:tracePt t="2319" x="2565400" y="1995488"/>
          <p14:tracePt t="2330" x="2740025" y="1931988"/>
          <p14:tracePt t="2345" x="3008313" y="1836738"/>
          <p14:tracePt t="2357" x="3167063" y="1757363"/>
          <p14:tracePt t="2361" x="3387725" y="1711325"/>
          <p14:tracePt t="2371" x="3562350" y="1647825"/>
          <p14:tracePt t="2375" x="3752850" y="1584325"/>
          <p14:tracePt t="2381" x="4037013" y="1504950"/>
          <p14:tracePt t="2394" x="4164013" y="1457325"/>
          <p14:tracePt t="2405" x="4545013" y="1330325"/>
          <p14:tracePt t="2414" x="4718050" y="1282700"/>
          <p14:tracePt t="2421" x="4781550" y="1250950"/>
          <p14:tracePt t="2429" x="4956175" y="1187450"/>
          <p14:tracePt t="2443" x="5178425" y="1092200"/>
          <p14:tracePt t="2451" x="5287963" y="1060450"/>
          <p14:tracePt t="2460" x="5367338" y="1014413"/>
          <p14:tracePt t="2467" x="5446713" y="982663"/>
          <p14:tracePt t="2476" x="5510213" y="950913"/>
          <p14:tracePt t="2484" x="5541963" y="935038"/>
          <p14:tracePt t="2491" x="5573713" y="935038"/>
          <p14:tracePt t="2499" x="5573713" y="919163"/>
          <p14:tracePt t="2510" x="5589588" y="903288"/>
          <p14:tracePt t="2515" x="5605463" y="903288"/>
          <p14:tracePt t="2534" x="5621338" y="903288"/>
          <p14:tracePt t="2541" x="5637213" y="887413"/>
          <p14:tracePt t="2554" x="5637213" y="871538"/>
          <p14:tracePt t="2561" x="5653088" y="871538"/>
          <p14:tracePt t="2569" x="5668963" y="871538"/>
          <p14:tracePt t="2580" x="5668963" y="855663"/>
          <p14:tracePt t="2593" x="5684838" y="839788"/>
          <p14:tracePt t="2607" x="5700713" y="839788"/>
          <p14:tracePt t="2615" x="5716588" y="823913"/>
          <p14:tracePt t="2631" x="5732463" y="823913"/>
          <p14:tracePt t="2640" x="5748338" y="808038"/>
          <p14:tracePt t="2647" x="5764213" y="792163"/>
          <p14:tracePt t="2656" x="5794375" y="776288"/>
          <p14:tracePt t="2665" x="5810250" y="760413"/>
          <p14:tracePt t="2671" x="5842000" y="744538"/>
          <p14:tracePt t="2677" x="5857875" y="728663"/>
          <p14:tracePt t="2691" x="5889625" y="712788"/>
          <p14:tracePt t="2694" x="5921375" y="696913"/>
          <p14:tracePt t="2705" x="5953125" y="681038"/>
          <p14:tracePt t="2709" x="6000750" y="665163"/>
          <p14:tracePt t="2719" x="6032500" y="649288"/>
          <p14:tracePt t="2725" x="6064250" y="649288"/>
          <p14:tracePt t="2734" x="6096000" y="649288"/>
          <p14:tracePt t="2746" x="6111875" y="633413"/>
          <p14:tracePt t="2749" x="6127750" y="633413"/>
          <p14:tracePt t="2842" x="6096000" y="633413"/>
          <p14:tracePt t="2857" x="6080125" y="633413"/>
          <p14:tracePt t="2865" x="6064250" y="649288"/>
          <p14:tracePt t="2873" x="6048375" y="649288"/>
          <p14:tracePt t="2881" x="6016625" y="649288"/>
          <p14:tracePt t="2889" x="5984875" y="649288"/>
          <p14:tracePt t="2900" x="5937250" y="649288"/>
          <p14:tracePt t="2906" x="5873750" y="633413"/>
          <p14:tracePt t="2913" x="5794375" y="601663"/>
          <p14:tracePt t="2919" x="5732463" y="554038"/>
          <p14:tracePt t="2927" x="5637213" y="506413"/>
          <p14:tracePt t="2935" x="5573713" y="474663"/>
          <p14:tracePt t="2943" x="5399088" y="395288"/>
          <p14:tracePt t="2951" x="5256213" y="317500"/>
          <p14:tracePt t="2962" x="5146675" y="285750"/>
          <p14:tracePt t="2967" x="4987925" y="206375"/>
          <p14:tracePt t="2975" x="4845050" y="174625"/>
          <p14:tracePt t="2984" x="4749800" y="142875"/>
          <p14:tracePt t="2990" x="4638675" y="127000"/>
          <p14:tracePt t="2997" x="4529138" y="127000"/>
          <p14:tracePt t="3005" x="4449763" y="127000"/>
          <p14:tracePt t="3013" x="4402138" y="127000"/>
          <p14:tracePt t="3021" x="4354513" y="127000"/>
          <p14:tracePt t="3029" x="4322763" y="142875"/>
          <p14:tracePt t="3038" x="4275138" y="142875"/>
          <p14:tracePt t="3046" x="4243388" y="174625"/>
          <p14:tracePt t="3053" x="4195763" y="206375"/>
          <p14:tracePt t="3061" x="4164013" y="238125"/>
          <p14:tracePt t="3072" x="4100513" y="269875"/>
          <p14:tracePt t="3076" x="4021138" y="347663"/>
          <p14:tracePt t="3087" x="3959225" y="411163"/>
          <p14:tracePt t="3101" x="3752850" y="585788"/>
          <p14:tracePt t="3107" x="3625850" y="696913"/>
          <p14:tracePt t="3117" x="3482975" y="808038"/>
          <p14:tracePt t="3124" x="3341688" y="935038"/>
          <p14:tracePt t="3130" x="3182938" y="1028700"/>
          <p14:tracePt t="3142" x="3055938" y="1108075"/>
          <p14:tracePt t="3145" x="2881313" y="1235075"/>
          <p14:tracePt t="3156" x="2786063" y="1298575"/>
          <p14:tracePt t="3163" x="2708275" y="1377950"/>
          <p14:tracePt t="3170" x="2676525" y="1393825"/>
          <p14:tracePt t="3180" x="2644775" y="1425575"/>
          <p14:tracePt t="3190" x="2628900" y="1425575"/>
          <p14:tracePt t="3194" x="2613025" y="1441450"/>
          <p14:tracePt t="3267" x="2613025" y="1393825"/>
          <p14:tracePt t="3275" x="2613025" y="1346200"/>
          <p14:tracePt t="3283" x="2628900" y="1219200"/>
          <p14:tracePt t="3291" x="2644775" y="1123950"/>
          <p14:tracePt t="3301" x="2660650" y="950913"/>
          <p14:tracePt t="3309" x="2660650" y="871538"/>
          <p14:tracePt t="3317" x="2660650" y="776288"/>
          <p14:tracePt t="3326" x="2660650" y="696913"/>
          <p14:tracePt t="3334" x="2644775" y="681038"/>
          <p14:tracePt t="3341" x="2597150" y="585788"/>
          <p14:tracePt t="3352" x="2581275" y="538163"/>
          <p14:tracePt t="3357" x="2533650" y="522288"/>
          <p14:tracePt t="3366" x="2501900" y="490538"/>
          <p14:tracePt t="3379" x="2438400" y="458788"/>
          <p14:tracePt t="3383" x="2374900" y="458788"/>
          <p14:tracePt t="3393" x="2311400" y="458788"/>
          <p14:tracePt t="3399" x="2247900" y="474663"/>
          <p14:tracePt t="3408" x="2168525" y="506413"/>
          <p14:tracePt t="3420" x="2106613" y="554038"/>
          <p14:tracePt t="3423" x="2027238" y="601663"/>
          <p14:tracePt t="3431" x="1947863" y="649288"/>
          <p14:tracePt t="3442" x="1852613" y="712788"/>
          <p14:tracePt t="3450" x="1773238" y="808038"/>
          <p14:tracePt t="3457" x="1677988" y="871538"/>
          <p14:tracePt t="3465" x="1598613" y="966788"/>
          <p14:tracePt t="3475" x="1504950" y="1076325"/>
          <p14:tracePt t="3481" x="1409700" y="1155700"/>
          <p14:tracePt t="3490" x="1377950" y="1219200"/>
          <p14:tracePt t="3504" x="1282700" y="1346200"/>
          <p14:tracePt t="3507" x="1219200" y="1457325"/>
          <p14:tracePt t="3515" x="1171575" y="1584325"/>
          <p14:tracePt t="3524" x="1108075" y="1820863"/>
          <p14:tracePt t="3533" x="1092200" y="1947863"/>
          <p14:tracePt t="3539" x="1092200" y="2090738"/>
          <p14:tracePt t="3547" x="1092200" y="2233613"/>
          <p14:tracePt t="3558" x="1092200" y="2406650"/>
          <p14:tracePt t="3566" x="1092200" y="2517775"/>
          <p14:tracePt t="3573" x="1123950" y="2676525"/>
          <p14:tracePt t="3581" x="1187450" y="2803525"/>
          <p14:tracePt t="3589" x="1266825" y="2946400"/>
          <p14:tracePt t="3597" x="1377950" y="3103563"/>
          <p14:tracePt t="3605" x="1457325" y="3198813"/>
          <p14:tracePt t="3614" x="1504950" y="3246438"/>
          <p14:tracePt t="3623" x="1614488" y="3341688"/>
          <p14:tracePt t="3631" x="1725613" y="3405188"/>
          <p14:tracePt t="3639" x="1757363" y="3421063"/>
          <p14:tracePt t="3647" x="1852613" y="3421063"/>
          <p14:tracePt t="3656" x="1916113" y="3421063"/>
          <p14:tracePt t="3665" x="1995488" y="3421063"/>
          <p14:tracePt t="3670" x="2074863" y="3405188"/>
          <p14:tracePt t="3680" x="2200275" y="3373438"/>
          <p14:tracePt t="3691" x="2311400" y="3325813"/>
          <p14:tracePt t="3697" x="2390775" y="3309938"/>
          <p14:tracePt t="3705" x="2486025" y="3246438"/>
          <p14:tracePt t="3713" x="2644775" y="3167063"/>
          <p14:tracePt t="3721" x="2676525" y="3167063"/>
          <p14:tracePt t="3729" x="2740025" y="3135313"/>
          <p14:tracePt t="3740" x="2770188" y="3119438"/>
          <p14:tracePt t="3746" x="2817813" y="3087688"/>
          <p14:tracePt t="3754" x="2865438" y="3073400"/>
          <p14:tracePt t="3761" x="2881313" y="3041650"/>
          <p14:tracePt t="3771" x="2913063" y="3009900"/>
          <p14:tracePt t="3777" x="2928938" y="2994025"/>
          <p14:tracePt t="3785" x="2944813" y="2962275"/>
          <p14:tracePt t="3796" x="2976563" y="2962275"/>
          <p14:tracePt t="3803" x="2976563" y="2914650"/>
          <p14:tracePt t="3811" x="2976563" y="2882900"/>
          <p14:tracePt t="3819" x="2976563" y="2867025"/>
          <p14:tracePt t="3829" x="2976563" y="2851150"/>
          <p14:tracePt t="3843" x="2976563" y="2819400"/>
          <p14:tracePt t="3864" x="2976563" y="2803525"/>
          <p14:tracePt t="3885" x="2976563" y="2787650"/>
          <p14:tracePt t="3893" x="2976563" y="2771775"/>
          <p14:tracePt t="3901" x="2976563" y="2740025"/>
          <p14:tracePt t="3910" x="2976563" y="2724150"/>
          <p14:tracePt t="3917" x="2976563" y="2692400"/>
          <p14:tracePt t="3928" x="3008313" y="2628900"/>
          <p14:tracePt t="3933" x="3024188" y="2597150"/>
          <p14:tracePt t="3941" x="3055938" y="2533650"/>
          <p14:tracePt t="3947" x="3087688" y="2501900"/>
          <p14:tracePt t="3957" x="3151188" y="2406650"/>
          <p14:tracePt t="3964" x="3214688" y="2344738"/>
          <p14:tracePt t="3972" x="3246438" y="2312988"/>
          <p14:tracePt t="3979" x="3309938" y="2249488"/>
          <p14:tracePt t="3989" x="3419475" y="2201863"/>
          <p14:tracePt t="4005" x="3562350" y="2106613"/>
          <p14:tracePt t="4012" x="3641725" y="2074863"/>
          <p14:tracePt t="4020" x="3752850" y="2027238"/>
          <p14:tracePt t="4025" x="3800475" y="1995488"/>
          <p14:tracePt t="4035" x="3895725" y="1947863"/>
          <p14:tracePt t="4044" x="4021138" y="1884363"/>
          <p14:tracePt t="4049" x="4052888" y="1852613"/>
          <p14:tracePt t="4057" x="4195763" y="1804988"/>
          <p14:tracePt t="4065" x="4275138" y="1757363"/>
          <p14:tracePt t="4073" x="4338638" y="1725613"/>
          <p14:tracePt t="4082" x="4418013" y="1695450"/>
          <p14:tracePt t="4089" x="4513263" y="1647825"/>
          <p14:tracePt t="4095" x="4560888" y="1616075"/>
          <p14:tracePt t="4103" x="4638675" y="1568450"/>
          <p14:tracePt t="4111" x="4686300" y="1552575"/>
          <p14:tracePt t="4119" x="4749800" y="1520825"/>
          <p14:tracePt t="4128" x="4765675" y="1504950"/>
          <p14:tracePt t="4136" x="4797425" y="1489075"/>
          <p14:tracePt t="4144" x="4829175" y="1457325"/>
          <p14:tracePt t="4151" x="4876800" y="1425575"/>
          <p14:tracePt t="4163" x="4892675" y="1409700"/>
          <p14:tracePt t="4167" x="4940300" y="1409700"/>
          <p14:tracePt t="4177" x="4972050" y="1377950"/>
          <p14:tracePt t="4181" x="4972050" y="1362075"/>
          <p14:tracePt t="4189" x="4987925" y="1362075"/>
          <p14:tracePt t="4197" x="5003800" y="1362075"/>
          <p14:tracePt t="4206" x="5035550" y="1362075"/>
          <p14:tracePt t="4214" x="5035550" y="1346200"/>
          <p14:tracePt t="4221" x="5051425" y="1346200"/>
          <p14:tracePt t="4229" x="5067300" y="1330325"/>
          <p14:tracePt t="4255" x="5083175" y="1330325"/>
          <p14:tracePt t="4267" x="5099050" y="1330325"/>
          <p14:tracePt t="4275" x="5099050" y="1314450"/>
          <p14:tracePt t="4553" x="5083175" y="1314450"/>
          <p14:tracePt t="4833" x="5099050" y="1330325"/>
          <p14:tracePt t="4841" x="5099050" y="1346200"/>
          <p14:tracePt t="4850" x="5114925" y="1362075"/>
          <p14:tracePt t="4860" x="5146675" y="1409700"/>
          <p14:tracePt t="4875" x="5178425" y="1457325"/>
          <p14:tracePt t="4884" x="5192713" y="1473200"/>
          <p14:tracePt t="4891" x="5208588" y="1489075"/>
          <p14:tracePt t="4900" x="5224463" y="1489075"/>
          <p14:tracePt t="4907" x="5224463" y="1504950"/>
          <p14:tracePt t="4915" x="5224463" y="1520825"/>
          <p14:tracePt t="4924" x="5240338" y="1520825"/>
          <p14:tracePt t="4933" x="5256213" y="1536700"/>
          <p14:tracePt t="4941" x="5256213" y="1552575"/>
          <p14:tracePt t="4949" x="5272088" y="1568450"/>
          <p14:tracePt t="4957" x="5303838" y="1584325"/>
          <p14:tracePt t="4965" x="5303838" y="1600200"/>
          <p14:tracePt t="4973" x="5319713" y="1616075"/>
          <p14:tracePt t="4981" x="5335588" y="1631950"/>
          <p14:tracePt t="4989" x="5335588" y="1647825"/>
          <p14:tracePt t="4999" x="5335588" y="1663700"/>
          <p14:tracePt t="5007" x="5351463" y="1663700"/>
          <p14:tracePt t="5015" x="5351463" y="1679575"/>
          <p14:tracePt t="5085" x="5367338" y="1679575"/>
          <p14:tracePt t="5101" x="5383213" y="1679575"/>
          <p14:tracePt t="5109" x="5399088" y="1679575"/>
          <p14:tracePt t="5118" x="5414963" y="1679575"/>
          <p14:tracePt t="5126" x="5430838" y="1679575"/>
          <p14:tracePt t="5133" x="5462588" y="1695450"/>
          <p14:tracePt t="5141" x="5478463" y="1711325"/>
          <p14:tracePt t="5151" x="5494338" y="1725613"/>
          <p14:tracePt t="5160" x="5526088" y="1741488"/>
          <p14:tracePt t="5168" x="5541963" y="1757363"/>
          <p14:tracePt t="5176" x="5573713" y="1773238"/>
          <p14:tracePt t="5183" x="5589588" y="1789113"/>
          <p14:tracePt t="5191" x="5605463" y="1804988"/>
          <p14:tracePt t="5199" x="5637213" y="1804988"/>
          <p14:tracePt t="5208" x="5668963" y="1820863"/>
          <p14:tracePt t="5215" x="5684838" y="1852613"/>
          <p14:tracePt t="5223" x="5732463" y="1868488"/>
          <p14:tracePt t="5233" x="5764213" y="1868488"/>
          <p14:tracePt t="5241" x="5794375" y="1900238"/>
          <p14:tracePt t="5249" x="5810250" y="1916113"/>
          <p14:tracePt t="5257" x="5842000" y="1931988"/>
          <p14:tracePt t="5266" x="5857875" y="1931988"/>
          <p14:tracePt t="5274" x="5873750" y="1947863"/>
          <p14:tracePt t="5282" x="5889625" y="1963738"/>
          <p14:tracePt t="5292" x="5905500" y="1963738"/>
          <p14:tracePt t="5299" x="5937250" y="1979613"/>
          <p14:tracePt t="5307" x="5953125" y="2011363"/>
          <p14:tracePt t="5316" x="5984875" y="2011363"/>
          <p14:tracePt t="5324" x="6000750" y="2027238"/>
          <p14:tracePt t="5331" x="6048375" y="2058988"/>
          <p14:tracePt t="5339" x="6064250" y="2058988"/>
          <p14:tracePt t="5347" x="6080125" y="2058988"/>
          <p14:tracePt t="5355" x="6096000" y="2074863"/>
          <p14:tracePt t="5365" x="6111875" y="2090738"/>
          <p14:tracePt t="5382" x="6127750" y="2090738"/>
          <p14:tracePt t="5389" x="6143625" y="2090738"/>
          <p14:tracePt t="5398" x="6143625" y="2106613"/>
          <p14:tracePt t="5406" x="6159500" y="2122488"/>
          <p14:tracePt t="5414" x="6175375" y="2122488"/>
          <p14:tracePt t="5429" x="6207125" y="2138363"/>
          <p14:tracePt t="5437" x="6223000" y="2154238"/>
          <p14:tracePt t="5445" x="6238875" y="2170113"/>
          <p14:tracePt t="5455" x="6270625" y="2185988"/>
          <p14:tracePt t="5463" x="6302375" y="2201863"/>
          <p14:tracePt t="5471" x="6318250" y="2217738"/>
          <p14:tracePt t="5479" x="6350000" y="2233613"/>
          <p14:tracePt t="5487" x="6365875" y="2249488"/>
          <p14:tracePt t="5496" x="6397625" y="2265363"/>
          <p14:tracePt t="5505" x="6411913" y="2265363"/>
          <p14:tracePt t="5513" x="6443663" y="2281238"/>
          <p14:tracePt t="5521" x="6507163" y="2312988"/>
          <p14:tracePt t="5530" x="6523038" y="2328863"/>
          <p14:tracePt t="5538" x="6570663" y="2344738"/>
          <p14:tracePt t="5545" x="6618288" y="2344738"/>
          <p14:tracePt t="5553" x="6650038" y="2360613"/>
          <p14:tracePt t="5561" x="6697663" y="2376488"/>
          <p14:tracePt t="5570" x="6729413" y="2376488"/>
          <p14:tracePt t="5577" x="6777038" y="2392363"/>
          <p14:tracePt t="5587" x="6792913" y="2406650"/>
          <p14:tracePt t="5595" x="6840538" y="2422525"/>
          <p14:tracePt t="5603" x="6856413" y="2438400"/>
          <p14:tracePt t="5612" x="6904038" y="2454275"/>
          <p14:tracePt t="5619" x="6935788" y="2470150"/>
          <p14:tracePt t="5627" x="6967538" y="2486025"/>
          <p14:tracePt t="5636" x="6983413" y="2486025"/>
          <p14:tracePt t="5646" x="7013575" y="2501900"/>
          <p14:tracePt t="5653" x="7029450" y="2517775"/>
          <p14:tracePt t="5663" x="7061200" y="2533650"/>
          <p14:tracePt t="5670" x="7092950" y="2533650"/>
          <p14:tracePt t="5677" x="7108825" y="2549525"/>
          <p14:tracePt t="5685" x="7140575" y="2581275"/>
          <p14:tracePt t="5693" x="7156450" y="2597150"/>
          <p14:tracePt t="5703" x="7204075" y="2613025"/>
          <p14:tracePt t="5712" x="7219950" y="2644775"/>
          <p14:tracePt t="5719" x="7283450" y="2692400"/>
          <p14:tracePt t="5727" x="7331075" y="2708275"/>
          <p14:tracePt t="5735" x="7362825" y="2755900"/>
          <p14:tracePt t="5743" x="7410450" y="2787650"/>
          <p14:tracePt t="5751" x="7442200" y="2819400"/>
          <p14:tracePt t="5760" x="7489825" y="2867025"/>
          <p14:tracePt t="5770" x="7521575" y="2898775"/>
          <p14:tracePt t="5778" x="7553325" y="2946400"/>
          <p14:tracePt t="5785" x="7585075" y="2962275"/>
          <p14:tracePt t="5794" x="7600950" y="2994025"/>
          <p14:tracePt t="5801" x="7616825" y="3009900"/>
          <p14:tracePt t="5809" x="7631113" y="3025775"/>
          <p14:tracePt t="5821" x="7631113" y="3041650"/>
          <p14:tracePt t="5837" x="7646988" y="3057525"/>
          <p14:tracePt t="5847" x="7662863" y="3073400"/>
          <p14:tracePt t="5873" x="7678738" y="3087688"/>
          <p14:tracePt t="5893" x="7694613" y="3103563"/>
          <p14:tracePt t="5929" x="7710488" y="3103563"/>
          <p14:tracePt t="5953" x="7742238" y="3103563"/>
          <p14:tracePt t="5961" x="7758113" y="3103563"/>
          <p14:tracePt t="5970" x="7789863" y="3103563"/>
          <p14:tracePt t="5977" x="7869238" y="3103563"/>
          <p14:tracePt t="5985" x="7948613" y="3103563"/>
          <p14:tracePt t="5995" x="8123238" y="3103563"/>
          <p14:tracePt t="6004" x="8232775" y="3103563"/>
          <p14:tracePt t="6012" x="8312150" y="3103563"/>
          <p14:tracePt t="6019" x="8423275" y="3103563"/>
          <p14:tracePt t="6027" x="8502650" y="3103563"/>
          <p14:tracePt t="6035" x="8550275" y="3103563"/>
          <p14:tracePt t="6043" x="8597900" y="3103563"/>
          <p14:tracePt t="6051" x="8629650" y="3103563"/>
          <p14:tracePt t="6061" x="8661400" y="3103563"/>
          <p14:tracePt t="6069" x="8677275" y="3087688"/>
          <p14:tracePt t="6093" x="8693150" y="3087688"/>
          <p14:tracePt t="6109" x="8709025" y="3073400"/>
          <p14:tracePt t="6129" x="8724900" y="3073400"/>
          <p14:tracePt t="6137" x="8724900" y="3057525"/>
          <p14:tracePt t="6151" x="8756650" y="3057525"/>
          <p14:tracePt t="6243" x="8756650" y="3041650"/>
          <p14:tracePt t="6255" x="8772525" y="3025775"/>
          <p14:tracePt t="6269" x="8772525" y="2994025"/>
          <p14:tracePt t="6277" x="8788400" y="2962275"/>
          <p14:tracePt t="6286" x="8804275" y="2914650"/>
          <p14:tracePt t="6294" x="8820150" y="2867025"/>
          <p14:tracePt t="6302" x="8850313" y="2771775"/>
          <p14:tracePt t="6310" x="8850313" y="2724150"/>
          <p14:tracePt t="6318" x="8882063" y="2660650"/>
          <p14:tracePt t="6325" x="8897938" y="2613025"/>
          <p14:tracePt t="6333" x="8929688" y="2581275"/>
          <p14:tracePt t="6339" x="8961438" y="2517775"/>
          <p14:tracePt t="6355" x="8977313" y="2486025"/>
          <p14:tracePt t="6364" x="9009063" y="2470150"/>
          <p14:tracePt t="6372" x="9009063" y="2438400"/>
          <p14:tracePt t="6387" x="9024938" y="2422525"/>
          <p14:tracePt t="6395" x="9024938" y="2406650"/>
          <p14:tracePt t="6404" x="9040813" y="2392363"/>
          <p14:tracePt t="6409" x="9040813" y="2360613"/>
          <p14:tracePt t="6419" x="9056688" y="2344738"/>
          <p14:tracePt t="6426" x="9072563" y="2328863"/>
          <p14:tracePt t="6434" x="9072563" y="2312988"/>
          <p14:tracePt t="6441" x="9104313" y="2281238"/>
          <p14:tracePt t="6449" x="9136063" y="2265363"/>
          <p14:tracePt t="6458" x="9151938" y="2233613"/>
          <p14:tracePt t="6465" x="9183688" y="2201863"/>
          <p14:tracePt t="6475" x="9215438" y="2185988"/>
          <p14:tracePt t="6489" x="9294813" y="2138363"/>
          <p14:tracePt t="6495" x="9342438" y="2122488"/>
          <p14:tracePt t="6504" x="9390063" y="2106613"/>
          <p14:tracePt t="6512" x="9499600" y="2074863"/>
          <p14:tracePt t="6519" x="9594850" y="2058988"/>
          <p14:tracePt t="6530" x="9690100" y="2027238"/>
          <p14:tracePt t="6535" x="9753600" y="2027238"/>
          <p14:tracePt t="6543" x="9880600" y="2011363"/>
          <p14:tracePt t="6551" x="9975850" y="1979613"/>
          <p14:tracePt t="6558" x="10117138" y="1947863"/>
          <p14:tracePt t="6565" x="10196513" y="1931988"/>
          <p14:tracePt t="6573" x="10307638" y="1900238"/>
          <p14:tracePt t="6581" x="10355263" y="1884363"/>
          <p14:tracePt t="6589" x="10482263" y="1836738"/>
          <p14:tracePt t="6597" x="10593388" y="1804988"/>
          <p14:tracePt t="6605" x="10671175" y="1757363"/>
          <p14:tracePt t="6614" x="10766425" y="1711325"/>
          <p14:tracePt t="6621" x="10877550" y="1663700"/>
          <p14:tracePt t="6627" x="10956925" y="1631950"/>
          <p14:tracePt t="6635" x="11083925" y="1552575"/>
          <p14:tracePt t="6643" x="11163300" y="1520825"/>
          <p14:tracePt t="6651" x="11274425" y="1473200"/>
          <p14:tracePt t="6659" x="11352213" y="1425575"/>
          <p14:tracePt t="6667" x="11415713" y="1393825"/>
          <p14:tracePt t="6675" x="11479213" y="1346200"/>
          <p14:tracePt t="6683" x="11542713" y="1282700"/>
          <p14:tracePt t="6691" x="11606213" y="1235075"/>
          <p14:tracePt t="6697" x="11622088" y="1219200"/>
          <p14:tracePt t="6705" x="11685588" y="1187450"/>
          <p14:tracePt t="6714" x="11717338" y="1171575"/>
          <p14:tracePt t="6721" x="11749088" y="1139825"/>
          <p14:tracePt t="6729" x="11796713" y="1123950"/>
          <p14:tracePt t="6737" x="11828463" y="1108075"/>
          <p14:tracePt t="6745" x="11860213" y="1092200"/>
          <p14:tracePt t="6754" x="11876088" y="1076325"/>
          <p14:tracePt t="6761" x="11906250" y="1076325"/>
          <p14:tracePt t="6766" x="11906250" y="1060450"/>
          <p14:tracePt t="6775" x="11922125" y="1060450"/>
          <p14:tracePt t="6803" x="11922125" y="1044575"/>
          <p14:tracePt t="6811" x="11938000" y="1044575"/>
          <p14:tracePt t="6981" x="11922125" y="1044575"/>
          <p14:tracePt t="7003" x="11906250" y="1044575"/>
          <p14:tracePt t="7029" x="11890375" y="1044575"/>
          <p14:tracePt t="7035" x="11890375" y="1060450"/>
          <p14:tracePt t="7043" x="11876088" y="1060450"/>
          <p14:tracePt t="7051" x="11860213" y="1076325"/>
          <p14:tracePt t="7060" x="11860213" y="1092200"/>
          <p14:tracePt t="7067" x="11828463" y="1123950"/>
          <p14:tracePt t="7075" x="11780838" y="1155700"/>
          <p14:tracePt t="7083" x="11717338" y="1219200"/>
          <p14:tracePt t="7091" x="11653838" y="1282700"/>
          <p14:tracePt t="7099" x="11590338" y="1346200"/>
          <p14:tracePt t="7107" x="11479213" y="1457325"/>
          <p14:tracePt t="7115" x="11352213" y="1600200"/>
          <p14:tracePt t="7123" x="11210925" y="1711325"/>
          <p14:tracePt t="7135" x="11036300" y="1852613"/>
          <p14:tracePt t="7138" x="10861675" y="2011363"/>
          <p14:tracePt t="7145" x="10687050" y="2122488"/>
          <p14:tracePt t="7155" x="10371138" y="2344738"/>
          <p14:tracePt t="7161" x="9991725" y="2581275"/>
          <p14:tracePt t="7170" x="9658350" y="2787650"/>
          <p14:tracePt t="7178" x="9040813" y="3119438"/>
          <p14:tracePt t="7185" x="8582025" y="3341688"/>
          <p14:tracePt t="7193" x="8154988" y="3563938"/>
          <p14:tracePt t="7199" x="7789863" y="3754438"/>
          <p14:tracePt t="7207" x="7362825" y="3975100"/>
          <p14:tracePt t="7215" x="6999288" y="4197350"/>
          <p14:tracePt t="7224" x="6713538" y="4340225"/>
          <p14:tracePt t="7232" x="6350000" y="4513263"/>
          <p14:tracePt t="7239" x="6175375" y="4608513"/>
          <p14:tracePt t="7247" x="5889625" y="4751388"/>
          <p14:tracePt t="7255" x="5700713" y="4846638"/>
          <p14:tracePt t="7263" x="5526088" y="4926013"/>
          <p14:tracePt t="7269" x="5383213" y="5005388"/>
          <p14:tracePt t="7277" x="5224463" y="5053013"/>
          <p14:tracePt t="7288" x="5114925" y="5100638"/>
          <p14:tracePt t="7293" x="5003800" y="5116513"/>
          <p14:tracePt t="7302" x="4924425" y="5132388"/>
          <p14:tracePt t="7310" x="4860925" y="5132388"/>
          <p14:tracePt t="7317" x="4781550" y="5146675"/>
          <p14:tracePt t="7325" x="4733925" y="5146675"/>
          <p14:tracePt t="7334" x="4686300" y="5146675"/>
          <p14:tracePt t="7341" x="4638675" y="5146675"/>
          <p14:tracePt t="7349" x="4606925" y="5146675"/>
          <p14:tracePt t="7364" x="4575175" y="5132388"/>
          <p14:tracePt t="7379" x="4560888" y="5116513"/>
          <p14:tracePt t="7387" x="4545013" y="5084763"/>
          <p14:tracePt t="7395" x="4529138" y="5084763"/>
          <p14:tracePt t="7403" x="4513263" y="5053013"/>
          <p14:tracePt t="7412" x="4497388" y="5021263"/>
          <p14:tracePt t="7417" x="4481513" y="4989513"/>
          <p14:tracePt t="7425" x="4481513" y="4957763"/>
          <p14:tracePt t="7433" x="4481513" y="4941888"/>
          <p14:tracePt t="7441" x="4481513" y="4894263"/>
          <p14:tracePt t="7449" x="4465638" y="4862513"/>
          <p14:tracePt t="7457" x="4465638" y="4814888"/>
          <p14:tracePt t="7465" x="4465638" y="4783138"/>
          <p14:tracePt t="7473" x="4465638" y="4735513"/>
          <p14:tracePt t="7488" x="4465638" y="4719638"/>
          <p14:tracePt t="7496" x="4465638" y="4703763"/>
          <p14:tracePt t="7504" x="4481513" y="4703763"/>
          <p14:tracePt t="7519" x="4497388" y="4687888"/>
          <p14:tracePt t="7531" x="4513263" y="4687888"/>
          <p14:tracePt t="7547" x="4545013" y="4687888"/>
          <p14:tracePt t="7557" x="4591050" y="4672013"/>
          <p14:tracePt t="7565" x="4670425" y="4656138"/>
          <p14:tracePt t="7573" x="4749800" y="4656138"/>
          <p14:tracePt t="7581" x="4845050" y="4656138"/>
          <p14:tracePt t="7589" x="4924425" y="4672013"/>
          <p14:tracePt t="7600" x="5019675" y="4672013"/>
          <p14:tracePt t="7605" x="5067300" y="4687888"/>
          <p14:tracePt t="7613" x="5178425" y="4751388"/>
          <p14:tracePt t="7623" x="5240338" y="4751388"/>
          <p14:tracePt t="7631" x="5256213" y="4767263"/>
          <p14:tracePt t="7639" x="5272088" y="4783138"/>
          <p14:tracePt t="7647" x="5287963" y="4799013"/>
          <p14:tracePt t="7656" x="5303838" y="4799013"/>
          <p14:tracePt t="7665" x="5303838" y="4814888"/>
          <p14:tracePt t="7671" x="5319713" y="4814888"/>
          <p14:tracePt t="7679" x="5335588" y="4830763"/>
          <p14:tracePt t="7688" x="5367338" y="4862513"/>
          <p14:tracePt t="7695" x="5399088" y="4878388"/>
          <p14:tracePt t="7704" x="5414963" y="4910138"/>
          <p14:tracePt t="7711" x="5462588" y="4957763"/>
          <p14:tracePt t="7721" x="5494338" y="4973638"/>
          <p14:tracePt t="7729" x="5541963" y="5005388"/>
          <p14:tracePt t="7737" x="5573713" y="5037138"/>
          <p14:tracePt t="7745" x="5605463" y="5068888"/>
          <p14:tracePt t="7753" x="5653088" y="5100638"/>
          <p14:tracePt t="7761" x="5668963" y="5116513"/>
          <p14:tracePt t="7769" x="5716588" y="5146675"/>
          <p14:tracePt t="7777" x="5748338" y="5194300"/>
          <p14:tracePt t="7787" x="5794375" y="5210175"/>
          <p14:tracePt t="7796" x="5826125" y="5257800"/>
          <p14:tracePt t="7803" x="5857875" y="5289550"/>
          <p14:tracePt t="7811" x="5921375" y="5305425"/>
          <p14:tracePt t="7820" x="6016625" y="5368925"/>
          <p14:tracePt t="7828" x="6096000" y="5400675"/>
          <p14:tracePt t="7836" x="6159500" y="5432425"/>
          <p14:tracePt t="7845" x="6270625" y="5464175"/>
          <p14:tracePt t="7853" x="6318250" y="5480050"/>
          <p14:tracePt t="7861" x="6397625" y="5511800"/>
          <p14:tracePt t="7870" x="6443663" y="5527675"/>
          <p14:tracePt t="7878" x="6491288" y="5543550"/>
          <p14:tracePt t="7885" x="6523038" y="5559425"/>
          <p14:tracePt t="7893" x="6586538" y="5575300"/>
          <p14:tracePt t="7902" x="6634163" y="5591175"/>
          <p14:tracePt t="7911" x="6650038" y="5591175"/>
          <p14:tracePt t="7920" x="6697663" y="5591175"/>
          <p14:tracePt t="7928" x="6729413" y="5607050"/>
          <p14:tracePt t="7935" x="6792913" y="5607050"/>
          <p14:tracePt t="7943" x="6840538" y="5607050"/>
          <p14:tracePt t="7951" x="6888163" y="5607050"/>
          <p14:tracePt t="7960" x="6967538" y="5607050"/>
          <p14:tracePt t="7970" x="7108825" y="5607050"/>
          <p14:tracePt t="7977" x="7172325" y="5607050"/>
          <p14:tracePt t="7985" x="7235825" y="5607050"/>
          <p14:tracePt t="7993" x="7283450" y="5607050"/>
          <p14:tracePt t="8001" x="7331075" y="5622925"/>
          <p14:tracePt t="8009" x="7362825" y="5622925"/>
          <p14:tracePt t="8017" x="7410450" y="5638800"/>
          <p14:tracePt t="8025" x="7458075" y="5654675"/>
          <p14:tracePt t="8035" x="7489825" y="5670550"/>
          <p14:tracePt t="8043" x="7521575" y="5670550"/>
          <p14:tracePt t="8052" x="7553325" y="5670550"/>
          <p14:tracePt t="8059" x="7600950" y="5702300"/>
          <p14:tracePt t="8067" x="7646988" y="5718175"/>
          <p14:tracePt t="8075" x="7694613" y="5749925"/>
          <p14:tracePt t="8083" x="7773988" y="5781675"/>
          <p14:tracePt t="8091" x="7805738" y="5797550"/>
          <p14:tracePt t="8101" x="7853363" y="5813425"/>
          <p14:tracePt t="8109" x="7885113" y="5843588"/>
          <p14:tracePt t="8117" x="7932738" y="5859463"/>
          <p14:tracePt t="8125" x="7948613" y="5859463"/>
          <p14:tracePt t="8134" x="7996238" y="5875338"/>
          <p14:tracePt t="8142" x="7996238" y="5891213"/>
          <p14:tracePt t="8151" x="8027988" y="5891213"/>
          <p14:tracePt t="8173" x="8043863" y="5891213"/>
          <p14:tracePt t="8299" x="8027988" y="5891213"/>
          <p14:tracePt t="8307" x="7964488" y="5891213"/>
          <p14:tracePt t="8316" x="7932738" y="5891213"/>
          <p14:tracePt t="8323" x="7837488" y="5859463"/>
          <p14:tracePt t="8331" x="7694613" y="5813425"/>
          <p14:tracePt t="8342" x="7521575" y="5765800"/>
          <p14:tracePt t="8351" x="7315200" y="5686425"/>
          <p14:tracePt t="8358" x="6967538" y="5543550"/>
          <p14:tracePt t="8365" x="6761163" y="5464175"/>
          <p14:tracePt t="8373" x="6443663" y="5321300"/>
          <p14:tracePt t="8382" x="5889625" y="5068888"/>
          <p14:tracePt t="8390" x="5478463" y="4878388"/>
          <p14:tracePt t="8400" x="5130800" y="4751388"/>
          <p14:tracePt t="8408" x="4845050" y="4624388"/>
          <p14:tracePt t="8415" x="4638675" y="4545013"/>
          <p14:tracePt t="8423" x="4465638" y="4465638"/>
          <p14:tracePt t="8432" x="4338638" y="4403725"/>
          <p14:tracePt t="8439" x="4275138" y="4387850"/>
          <p14:tracePt t="8447" x="4227513" y="4356100"/>
          <p14:tracePt t="8543" x="4243388" y="4356100"/>
          <p14:tracePt t="8552" x="4275138" y="4356100"/>
          <p14:tracePt t="8559" x="4306888" y="4356100"/>
          <p14:tracePt t="8568" x="4386263" y="4356100"/>
          <p14:tracePt t="8575" x="4497388" y="4371975"/>
          <p14:tracePt t="8583" x="4591050" y="4435475"/>
          <p14:tracePt t="8594" x="4749800" y="4497388"/>
          <p14:tracePt t="8601" x="4908550" y="4592638"/>
          <p14:tracePt t="8609" x="5083175" y="4703763"/>
          <p14:tracePt t="8618" x="5208588" y="4799013"/>
          <p14:tracePt t="8625" x="5383213" y="4941888"/>
          <p14:tracePt t="8633" x="5526088" y="5053013"/>
          <p14:tracePt t="8642" x="5653088" y="5194300"/>
          <p14:tracePt t="8649" x="5732463" y="5257800"/>
          <p14:tracePt t="8660" x="5873750" y="5368925"/>
          <p14:tracePt t="8667" x="5937250" y="5464175"/>
          <p14:tracePt t="8675" x="6000750" y="5511800"/>
          <p14:tracePt t="8683" x="6032500" y="5527675"/>
          <p14:tracePt t="8691" x="6064250" y="5575300"/>
          <p14:tracePt t="8699" x="6080125" y="5575300"/>
          <p14:tracePt t="8707" x="6080125" y="5591175"/>
          <p14:tracePt t="8715" x="6096000" y="5607050"/>
          <p14:tracePt t="8725" x="6111875" y="5607050"/>
          <p14:tracePt t="8739" x="6127750" y="5622925"/>
          <p14:tracePt t="8747" x="6143625" y="5638800"/>
          <p14:tracePt t="8755" x="6159500" y="5638800"/>
          <p14:tracePt t="8763" x="6175375" y="5638800"/>
          <p14:tracePt t="8772" x="6191250" y="5654675"/>
          <p14:tracePt t="8780" x="6207125" y="5654675"/>
          <p14:tracePt t="8789" x="6223000" y="5654675"/>
          <p14:tracePt t="8797" x="6254750" y="5654675"/>
          <p14:tracePt t="8805" x="6270625" y="5654675"/>
          <p14:tracePt t="8813" x="6302375" y="5654675"/>
          <p14:tracePt t="8822" x="6350000" y="5638800"/>
          <p14:tracePt t="8830" x="6397625" y="5622925"/>
          <p14:tracePt t="8837" x="6459538" y="5591175"/>
          <p14:tracePt t="8847" x="6523038" y="5559425"/>
          <p14:tracePt t="8855" x="6602413" y="5511800"/>
          <p14:tracePt t="8864" x="6713538" y="5400675"/>
          <p14:tracePt t="8873" x="6792913" y="5305425"/>
          <p14:tracePt t="8879" x="6856413" y="5226050"/>
          <p14:tracePt t="8888" x="6904038" y="5132388"/>
          <p14:tracePt t="8895" x="6967538" y="4989513"/>
          <p14:tracePt t="8903" x="6999288" y="4910138"/>
          <p14:tracePt t="8913" x="6999288" y="4783138"/>
          <p14:tracePt t="8921" x="7013575" y="4687888"/>
          <p14:tracePt t="8929" x="7013575" y="4545013"/>
          <p14:tracePt t="8938" x="7013575" y="4403725"/>
          <p14:tracePt t="8945" x="7013575" y="4276725"/>
          <p14:tracePt t="8953" x="6967538" y="4070350"/>
          <p14:tracePt t="8963" x="6951663" y="3832225"/>
          <p14:tracePt t="8971" x="6919913" y="3706813"/>
          <p14:tracePt t="8981" x="6872288" y="3532188"/>
          <p14:tracePt t="8988" x="6856413" y="3436938"/>
          <p14:tracePt t="8996" x="6840538" y="3309938"/>
          <p14:tracePt t="9004" x="6808788" y="3182938"/>
          <p14:tracePt t="9011" x="6792913" y="3103563"/>
          <p14:tracePt t="9019" x="6777038" y="3025775"/>
          <p14:tracePt t="9027" x="6761163" y="2978150"/>
          <p14:tracePt t="9037" x="6761163" y="2930525"/>
          <p14:tracePt t="9045" x="6761163" y="2882900"/>
          <p14:tracePt t="9053" x="6745288" y="2787650"/>
          <p14:tracePt t="9062" x="6745288" y="2740025"/>
          <p14:tracePt t="9069" x="6745288" y="2660650"/>
          <p14:tracePt t="9077" x="6745288" y="2613025"/>
          <p14:tracePt t="9086" x="6729413" y="2533650"/>
          <p14:tracePt t="9095" x="6729413" y="2486025"/>
          <p14:tracePt t="9103" x="6729413" y="2392363"/>
          <p14:tracePt t="9111" x="6729413" y="2344738"/>
          <p14:tracePt t="9120" x="6729413" y="2312988"/>
          <p14:tracePt t="9127" x="6729413" y="2249488"/>
          <p14:tracePt t="9135" x="6729413" y="2217738"/>
          <p14:tracePt t="9143" x="6729413" y="2170113"/>
          <p14:tracePt t="9169" x="6729413" y="2154238"/>
          <p14:tracePt t="9247" x="6729413" y="2138363"/>
          <p14:tracePt t="9271" x="6745288" y="2122488"/>
          <p14:tracePt t="9280" x="6761163" y="2122488"/>
          <p14:tracePt t="9287" x="6761163" y="2106613"/>
          <p14:tracePt t="9304" x="6777038" y="2106613"/>
          <p14:tracePt t="9311" x="6792913" y="2090738"/>
          <p14:tracePt t="9327" x="6792913" y="2074863"/>
          <p14:tracePt t="9336" x="6808788" y="2058988"/>
          <p14:tracePt t="9344" x="6824663" y="2043113"/>
          <p14:tracePt t="9352" x="6824663" y="2027238"/>
          <p14:tracePt t="9359" x="6840538" y="2027238"/>
          <p14:tracePt t="9367" x="6840538" y="2011363"/>
          <p14:tracePt t="9375" x="6856413" y="1995488"/>
          <p14:tracePt t="9383" x="6856413" y="1963738"/>
          <p14:tracePt t="9393" x="6856413" y="1947863"/>
          <p14:tracePt t="9399" x="6872288" y="1916113"/>
          <p14:tracePt t="9408" x="6888163" y="1900238"/>
          <p14:tracePt t="9418" x="6904038" y="1868488"/>
          <p14:tracePt t="9425" x="6904038" y="1852613"/>
          <p14:tracePt t="9493" x="6904038" y="1836738"/>
          <p14:tracePt t="9499" x="6904038" y="1820863"/>
          <p14:tracePt t="9507" x="6872288" y="1789113"/>
          <p14:tracePt t="9517" x="6856413" y="1757363"/>
          <p14:tracePt t="9524" x="6824663" y="1757363"/>
          <p14:tracePt t="9533" x="6808788" y="1741488"/>
          <p14:tracePt t="9539" x="6777038" y="1711325"/>
          <p14:tracePt t="9548" x="6745288" y="1695450"/>
          <p14:tracePt t="9554" x="6697663" y="1679575"/>
          <p14:tracePt t="9561" x="6681788" y="1663700"/>
          <p14:tracePt t="9571" x="6650038" y="1647825"/>
          <p14:tracePt t="9578" x="6634163" y="1647825"/>
          <p14:tracePt t="9585" x="6602413" y="1647825"/>
          <p14:tracePt t="9593" x="6586538" y="1647825"/>
          <p14:tracePt t="9602" x="6570663" y="1647825"/>
          <p14:tracePt t="9609" x="6554788" y="1647825"/>
          <p14:tracePt t="9617" x="6538913" y="1647825"/>
          <p14:tracePt t="9624" x="6523038" y="1647825"/>
          <p14:tracePt t="9640" x="6507163" y="1647825"/>
          <p14:tracePt t="9648" x="6491288" y="1647825"/>
          <p14:tracePt t="9656" x="6475413" y="1663700"/>
          <p14:tracePt t="9663" x="6443663" y="1663700"/>
          <p14:tracePt t="9679" x="6411913" y="1679575"/>
          <p14:tracePt t="9688" x="6381750" y="1711325"/>
          <p14:tracePt t="9695" x="6334125" y="1725613"/>
          <p14:tracePt t="9703" x="6302375" y="1757363"/>
          <p14:tracePt t="9709" x="6254750" y="1789113"/>
          <p14:tracePt t="9717" x="6238875" y="1789113"/>
          <p14:tracePt t="9725" x="6191250" y="1836738"/>
          <p14:tracePt t="9734" x="6127750" y="1884363"/>
          <p14:tracePt t="9741" x="6096000" y="1931988"/>
          <p14:tracePt t="9749" x="6048375" y="1947863"/>
          <p14:tracePt t="9758" x="6016625" y="1963738"/>
          <p14:tracePt t="9765" x="6000750" y="1995488"/>
          <p14:tracePt t="9771" x="5969000" y="1995488"/>
          <p14:tracePt t="9779" x="5969000" y="2011363"/>
          <p14:tracePt t="9787" x="5953125" y="2027238"/>
          <p14:tracePt t="9796" x="5937250" y="2027238"/>
          <p14:tracePt t="9808" x="5937250" y="2043113"/>
          <p14:tracePt t="9820" x="5921375" y="2058988"/>
          <p14:tracePt t="9987" x="5921375" y="2074863"/>
          <p14:tracePt t="9997" x="5905500" y="2074863"/>
          <p14:tracePt t="10003" x="5905500" y="2090738"/>
          <p14:tracePt t="10015" x="5889625" y="2090738"/>
          <p14:tracePt t="10021" x="5889625" y="2122488"/>
          <p14:tracePt t="10030" x="5873750" y="2154238"/>
          <p14:tracePt t="10037" x="5873750" y="2170113"/>
          <p14:tracePt t="10046" x="5873750" y="2217738"/>
          <p14:tracePt t="10054" x="5873750" y="2249488"/>
          <p14:tracePt t="10062" x="5873750" y="2265363"/>
          <p14:tracePt t="10071" x="5873750" y="2297113"/>
          <p14:tracePt t="10080" x="5873750" y="2312988"/>
          <p14:tracePt t="10088" x="5873750" y="2376488"/>
          <p14:tracePt t="10096" x="5873750" y="2392363"/>
          <p14:tracePt t="10103" x="5889625" y="2406650"/>
          <p14:tracePt t="10114" x="5889625" y="2422525"/>
          <p14:tracePt t="10119" x="5905500" y="2438400"/>
          <p14:tracePt t="10130" x="5905500" y="2454275"/>
          <p14:tracePt t="10137" x="5937250" y="2486025"/>
          <p14:tracePt t="10145" x="5937250" y="2501900"/>
          <p14:tracePt t="10154" x="5969000" y="2549525"/>
          <p14:tracePt t="10161" x="5984875" y="2565400"/>
          <p14:tracePt t="10170" x="6000750" y="2581275"/>
          <p14:tracePt t="10177" x="6016625" y="2613025"/>
          <p14:tracePt t="10194" x="6032500" y="2628900"/>
          <p14:tracePt t="10201" x="6048375" y="2644775"/>
          <p14:tracePt t="10209" x="6064250" y="2644775"/>
          <p14:tracePt t="10219" x="6080125" y="2644775"/>
          <p14:tracePt t="10227" x="6111875" y="2644775"/>
          <p14:tracePt t="10235" x="6127750" y="2644775"/>
          <p14:tracePt t="10243" x="6159500" y="2644775"/>
          <p14:tracePt t="10252" x="6191250" y="2644775"/>
          <p14:tracePt t="10260" x="6207125" y="2644775"/>
          <p14:tracePt t="10268" x="6254750" y="2628900"/>
          <p14:tracePt t="10275" x="6270625" y="2613025"/>
          <p14:tracePt t="10285" x="6334125" y="2581275"/>
          <p14:tracePt t="10293" x="6381750" y="2581275"/>
          <p14:tracePt t="10301" x="6397625" y="2549525"/>
          <p14:tracePt t="10309" x="6443663" y="2533650"/>
          <p14:tracePt t="10317" x="6459538" y="2517775"/>
          <p14:tracePt t="10325" x="6491288" y="2501900"/>
          <p14:tracePt t="10333" x="6491288" y="2486025"/>
          <p14:tracePt t="10341" x="6507163" y="2470150"/>
          <p14:tracePt t="10352" x="6523038" y="2470150"/>
          <p14:tracePt t="10367" x="6523038" y="2454275"/>
          <p14:tracePt t="10384" x="6523038" y="2438400"/>
          <p14:tracePt t="10391" x="6538913" y="2422525"/>
          <p14:tracePt t="10399" x="6538913" y="2406650"/>
          <p14:tracePt t="10407" x="6554788" y="2376488"/>
          <p14:tracePt t="10415" x="6570663" y="2344738"/>
          <p14:tracePt t="10423" x="6570663" y="2312988"/>
          <p14:tracePt t="10431" x="6570663" y="2297113"/>
          <p14:tracePt t="10439" x="6586538" y="2265363"/>
          <p14:tracePt t="10448" x="6586538" y="2217738"/>
          <p14:tracePt t="10455" x="6586538" y="2185988"/>
          <p14:tracePt t="10465" x="6586538" y="2154238"/>
          <p14:tracePt t="10473" x="6586538" y="2122488"/>
          <p14:tracePt t="10481" x="6586538" y="2074863"/>
          <p14:tracePt t="10489" x="6586538" y="2043113"/>
          <p14:tracePt t="10497" x="6586538" y="2027238"/>
          <p14:tracePt t="10505" x="6586538" y="1995488"/>
          <p14:tracePt t="10513" x="6586538" y="1979613"/>
          <p14:tracePt t="10531" x="6586538" y="1947863"/>
          <p14:tracePt t="10539" x="6570663" y="1931988"/>
          <p14:tracePt t="10547" x="6554788" y="1916113"/>
          <p14:tracePt t="10555" x="6554788" y="1900238"/>
          <p14:tracePt t="10564" x="6523038" y="1852613"/>
          <p14:tracePt t="10571" x="6475413" y="1836738"/>
          <p14:tracePt t="10579" x="6443663" y="1773238"/>
          <p14:tracePt t="10590" x="6397625" y="1741488"/>
          <p14:tracePt t="10598" x="6365875" y="1725613"/>
          <p14:tracePt t="10606" x="6334125" y="1711325"/>
          <p14:tracePt t="10614" x="6302375" y="1695450"/>
          <p14:tracePt t="10621" x="6270625" y="1679575"/>
          <p14:tracePt t="10629" x="6254750" y="1679575"/>
          <p14:tracePt t="10637" x="6238875" y="1679575"/>
          <p14:tracePt t="10647" x="6223000" y="1679575"/>
          <p14:tracePt t="10655" x="6207125" y="1679575"/>
          <p14:tracePt t="10664" x="6191250" y="1679575"/>
          <p14:tracePt t="10671" x="6175375" y="1695450"/>
          <p14:tracePt t="10679" x="6159500" y="1711325"/>
          <p14:tracePt t="10687" x="6127750" y="1725613"/>
          <p14:tracePt t="10696" x="6111875" y="1757363"/>
          <p14:tracePt t="10704" x="6096000" y="1773238"/>
          <p14:tracePt t="10711" x="6080125" y="1789113"/>
          <p14:tracePt t="10719" x="6048375" y="1820863"/>
          <p14:tracePt t="10727" x="6032500" y="1836738"/>
          <p14:tracePt t="10738" x="6016625" y="1868488"/>
          <p14:tracePt t="10753" x="6016625" y="1884363"/>
          <p14:tracePt t="10761" x="6000750" y="1900238"/>
          <p14:tracePt t="10797" x="6000750" y="1916113"/>
          <p14:tracePt t="10805" x="5984875" y="1916113"/>
          <p14:tracePt t="10819" x="5984875" y="1931988"/>
          <p14:tracePt t="10827" x="5984875" y="1947863"/>
          <p14:tracePt t="10843" x="5984875" y="1963738"/>
          <p14:tracePt t="10852" x="5969000" y="1963738"/>
          <p14:tracePt t="10860" x="5969000" y="1979613"/>
          <p14:tracePt t="10871" x="5953125" y="1979613"/>
          <p14:tracePt t="10884" x="5953125" y="1995488"/>
          <p14:tracePt t="10899" x="5953125" y="2011363"/>
          <p14:tracePt t="10907" x="5937250" y="2011363"/>
          <p14:tracePt t="10931" x="5921375" y="2027238"/>
          <p14:tracePt t="10975" x="5905500" y="2027238"/>
          <p14:tracePt t="11327" x="5905500" y="2043113"/>
          <p14:tracePt t="11339" x="5889625" y="2043113"/>
          <p14:tracePt t="11350" x="5889625" y="2058988"/>
          <p14:tracePt t="11445" x="5889625" y="2043113"/>
          <p14:tracePt t="11453" x="5889625" y="2011363"/>
          <p14:tracePt t="11461" x="5889625" y="1995488"/>
          <p14:tracePt t="11469" x="5905500" y="1963738"/>
          <p14:tracePt t="11477" x="5953125" y="1900238"/>
          <p14:tracePt t="11486" x="5984875" y="1884363"/>
          <p14:tracePt t="11493" x="6016625" y="1852613"/>
          <p14:tracePt t="11503" x="6064250" y="1820863"/>
          <p14:tracePt t="11511" x="6096000" y="1820863"/>
          <p14:tracePt t="11519" x="6143625" y="1804988"/>
          <p14:tracePt t="11528" x="6175375" y="1789113"/>
          <p14:tracePt t="11535" x="6223000" y="1789113"/>
          <p14:tracePt t="11543" x="6270625" y="1789113"/>
          <p14:tracePt t="11554" x="6302375" y="1789113"/>
          <p14:tracePt t="11561" x="6365875" y="1804988"/>
          <p14:tracePt t="11569" x="6397625" y="1820863"/>
          <p14:tracePt t="11578" x="6443663" y="1852613"/>
          <p14:tracePt t="11585" x="6475413" y="1868488"/>
          <p14:tracePt t="11596" x="6507163" y="1884363"/>
          <p14:tracePt t="11601" x="6523038" y="1900238"/>
          <p14:tracePt t="11609" x="6554788" y="1931988"/>
          <p14:tracePt t="11619" x="6570663" y="1947863"/>
          <p14:tracePt t="11627" x="6586538" y="1963738"/>
          <p14:tracePt t="11635" x="6618288" y="1979613"/>
          <p14:tracePt t="11643" x="6618288" y="2011363"/>
          <p14:tracePt t="11652" x="6634163" y="2027238"/>
          <p14:tracePt t="11659" x="6665913" y="2043113"/>
          <p14:tracePt t="11667" x="6665913" y="2058988"/>
          <p14:tracePt t="11675" x="6681788" y="2074863"/>
          <p14:tracePt t="11683" x="6697663" y="2090738"/>
          <p14:tracePt t="11691" x="6697663" y="2106613"/>
          <p14:tracePt t="11699" x="6713538" y="2106613"/>
          <p14:tracePt t="11707" x="6713538" y="2122488"/>
          <p14:tracePt t="11715" x="6713538" y="2138363"/>
          <p14:tracePt t="11722" x="6729413" y="2138363"/>
          <p14:tracePt t="11729" x="6745288" y="2154238"/>
          <p14:tracePt t="11747" x="6745288" y="2170113"/>
          <p14:tracePt t="11753" x="6761163" y="2170113"/>
          <p14:tracePt t="11768" x="6777038" y="2185988"/>
          <p14:tracePt t="11787" x="6792913" y="2185988"/>
          <p14:tracePt t="11796" x="6792913" y="2201863"/>
          <p14:tracePt t="11803" x="6808788" y="2201863"/>
          <p14:tracePt t="11811" x="6808788" y="2217738"/>
          <p14:tracePt t="11819" x="6824663" y="2217738"/>
          <p14:tracePt t="11829" x="6840538" y="2217738"/>
          <p14:tracePt t="11846" x="6856413" y="2217738"/>
          <p14:tracePt t="11861" x="6872288" y="2217738"/>
          <p14:tracePt t="11870" x="6888163" y="2217738"/>
          <p14:tracePt t="12005" x="6888163" y="2201863"/>
          <p14:tracePt t="12013" x="6872288" y="2201863"/>
          <p14:tracePt t="12022" x="6872288" y="2185988"/>
          <p14:tracePt t="12029" x="6856413" y="2170113"/>
          <p14:tracePt t="12037" x="6840538" y="2154238"/>
          <p14:tracePt t="12046" x="6824663" y="2122488"/>
          <p14:tracePt t="12053" x="6808788" y="2106613"/>
          <p14:tracePt t="12060" x="6777038" y="2090738"/>
          <p14:tracePt t="12075" x="6777038" y="2058988"/>
          <p14:tracePt t="12083" x="6761163" y="2043113"/>
          <p14:tracePt t="12091" x="6745288" y="2027238"/>
          <p14:tracePt t="12099" x="6745288" y="2011363"/>
          <p14:tracePt t="12107" x="6745288" y="1995488"/>
          <p14:tracePt t="12115" x="6729413" y="1979613"/>
          <p14:tracePt t="12123" x="6729413" y="1963738"/>
          <p14:tracePt t="12129" x="6729413" y="1947863"/>
          <p14:tracePt t="12137" x="6729413" y="1931988"/>
          <p14:tracePt t="12145" x="6729413" y="1916113"/>
          <p14:tracePt t="12161" x="6745288" y="1884363"/>
          <p14:tracePt t="12169" x="6761163" y="1884363"/>
          <p14:tracePt t="12177" x="6777038" y="1868488"/>
          <p14:tracePt t="12185" x="6808788" y="1852613"/>
          <p14:tracePt t="12193" x="6840538" y="1852613"/>
          <p14:tracePt t="12200" x="6888163" y="1836738"/>
          <p14:tracePt t="12207" x="6935788" y="1836738"/>
          <p14:tracePt t="12215" x="6967538" y="1836738"/>
          <p14:tracePt t="12223" x="6983413" y="1836738"/>
          <p14:tracePt t="12231" x="6999288" y="1836738"/>
          <p14:tracePt t="12247" x="7013575" y="1868488"/>
          <p14:tracePt t="12255" x="7029450" y="1884363"/>
          <p14:tracePt t="12263" x="7029450" y="1900238"/>
          <p14:tracePt t="12269" x="7029450" y="1931988"/>
          <p14:tracePt t="12277" x="7029450" y="1963738"/>
          <p14:tracePt t="12285" x="7029450" y="1995488"/>
          <p14:tracePt t="12293" x="7029450" y="2011363"/>
          <p14:tracePt t="12302" x="7013575" y="2043113"/>
          <p14:tracePt t="12309" x="6983413" y="2090738"/>
          <p14:tracePt t="12317" x="6935788" y="2106613"/>
          <p14:tracePt t="12325" x="6919913" y="2122488"/>
          <p14:tracePt t="12333" x="6888163" y="2138363"/>
          <p14:tracePt t="12340" x="6840538" y="2154238"/>
          <p14:tracePt t="12347" x="6808788" y="2154238"/>
          <p14:tracePt t="12355" x="6792913" y="2154238"/>
          <p14:tracePt t="12363" x="6761163" y="2154238"/>
          <p14:tracePt t="12371" x="6745288" y="2154238"/>
          <p14:tracePt t="12380" x="6729413" y="2122488"/>
          <p14:tracePt t="12388" x="6713538" y="2106613"/>
          <p14:tracePt t="12395" x="6697663" y="2058988"/>
          <p14:tracePt t="12403" x="6697663" y="2011363"/>
          <p14:tracePt t="12411" x="6697663" y="1963738"/>
          <p14:tracePt t="12417" x="6697663" y="1916113"/>
          <p14:tracePt t="12425" x="6697663" y="1900238"/>
          <p14:tracePt t="12433" x="6697663" y="1868488"/>
          <p14:tracePt t="12442" x="6729413" y="1836738"/>
          <p14:tracePt t="12449" x="6761163" y="1836738"/>
          <p14:tracePt t="12457" x="6792913" y="1820863"/>
          <p14:tracePt t="12465" x="6824663" y="1820863"/>
          <p14:tracePt t="12474" x="6856413" y="1820863"/>
          <p14:tracePt t="12481" x="6888163" y="1820863"/>
          <p14:tracePt t="12487" x="6919913" y="1836738"/>
          <p14:tracePt t="12495" x="6919913" y="1852613"/>
          <p14:tracePt t="12504" x="6951663" y="1868488"/>
          <p14:tracePt t="12511" x="6967538" y="1916113"/>
          <p14:tracePt t="12519" x="6967538" y="1947863"/>
          <p14:tracePt t="12527" x="6967538" y="1995488"/>
          <p14:tracePt t="12535" x="6967538" y="2058988"/>
          <p14:tracePt t="12543" x="6967538" y="2090738"/>
          <p14:tracePt t="12549" x="6967538" y="2122488"/>
          <p14:tracePt t="12557" x="6967538" y="2154238"/>
          <p14:tracePt t="12566" x="6951663" y="2201863"/>
          <p14:tracePt t="12573" x="6935788" y="2201863"/>
          <p14:tracePt t="12581" x="6919913" y="2217738"/>
          <p14:tracePt t="12589" x="6888163" y="2233613"/>
          <p14:tracePt t="12597" x="6856413" y="2233613"/>
          <p14:tracePt t="12605" x="6824663" y="2233613"/>
          <p14:tracePt t="12613" x="6792913" y="2233613"/>
          <p14:tracePt t="12621" x="6777038" y="2233613"/>
          <p14:tracePt t="12627" x="6745288" y="2217738"/>
          <p14:tracePt t="12635" x="6713538" y="2170113"/>
          <p14:tracePt t="12643" x="6697663" y="2170113"/>
          <p14:tracePt t="12651" x="6681788" y="2122488"/>
          <p14:tracePt t="12659" x="6650038" y="2074863"/>
          <p14:tracePt t="12668" x="6650038" y="2043113"/>
          <p14:tracePt t="12683" x="6650038" y="1995488"/>
          <p14:tracePt t="12697" x="6665913" y="1963738"/>
          <p14:tracePt t="12714" x="6697663" y="1947863"/>
          <p14:tracePt t="12721" x="6729413" y="1931988"/>
          <p14:tracePt t="12729" x="6761163" y="1931988"/>
          <p14:tracePt t="12737" x="6777038" y="1931988"/>
          <p14:tracePt t="12745" x="6792913" y="1931988"/>
          <p14:tracePt t="12761" x="6808788" y="1931988"/>
          <p14:tracePt t="12771" x="6808788" y="1963738"/>
          <p14:tracePt t="12775" x="6824663" y="1979613"/>
          <p14:tracePt t="12787" x="6824663" y="2011363"/>
          <p14:tracePt t="12791" x="6824663" y="2027238"/>
          <p14:tracePt t="12799" x="6840538" y="2027238"/>
          <p14:tracePt t="12807" x="6840538" y="2058988"/>
          <p14:tracePt t="12826" x="6840538" y="2074863"/>
          <p14:tracePt t="12879" x="6824663" y="2074863"/>
          <p14:tracePt t="12917" x="6824663" y="2058988"/>
          <p14:tracePt t="12925" x="6808788" y="2043113"/>
          <p14:tracePt t="12945" x="6808788" y="2027238"/>
          <p14:tracePt t="12953" x="6840538" y="2027238"/>
          <p14:tracePt t="12961" x="6856413" y="2011363"/>
          <p14:tracePt t="12969" x="6872288" y="2011363"/>
          <p14:tracePt t="12977" x="6888163" y="2011363"/>
          <p14:tracePt t="12985" x="6904038" y="2011363"/>
          <p14:tracePt t="12993" x="6919913" y="2011363"/>
          <p14:tracePt t="13001" x="6919913" y="2027238"/>
          <p14:tracePt t="13020" x="6919913" y="2043113"/>
          <p14:tracePt t="13035" x="6919913" y="2074863"/>
          <p14:tracePt t="13044" x="6919913" y="2090738"/>
          <p14:tracePt t="13052" x="6888163" y="2090738"/>
          <p14:tracePt t="13060" x="6856413" y="2106613"/>
          <p14:tracePt t="13067" x="6824663" y="2122488"/>
          <p14:tracePt t="13075" x="6792913" y="2122488"/>
          <p14:tracePt t="13083" x="6777038" y="2122488"/>
          <p14:tracePt t="13092" x="6745288" y="2122488"/>
          <p14:tracePt t="13108" x="6729413" y="2122488"/>
          <p14:tracePt t="13115" x="6713538" y="2106613"/>
          <p14:tracePt t="13124" x="6713538" y="2090738"/>
          <p14:tracePt t="13140" x="6713538" y="2074863"/>
          <p14:tracePt t="13147" x="6713538" y="2058988"/>
          <p14:tracePt t="13156" x="6713538" y="2043113"/>
          <p14:tracePt t="13164" x="6713538" y="2011363"/>
          <p14:tracePt t="13174" x="6729413" y="1979613"/>
          <p14:tracePt t="13182" x="6761163" y="1963738"/>
          <p14:tracePt t="13190" x="6777038" y="1947863"/>
          <p14:tracePt t="13198" x="6808788" y="1947863"/>
          <p14:tracePt t="13205" x="6824663" y="1931988"/>
          <p14:tracePt t="13213" x="6840538" y="1931988"/>
          <p14:tracePt t="13253" x="6856413" y="1931988"/>
          <p14:tracePt t="13270" x="6856413" y="1947863"/>
          <p14:tracePt t="13285" x="6856413" y="1963738"/>
          <p14:tracePt t="13294" x="6856413" y="1979613"/>
          <p14:tracePt t="13310" x="6856413" y="1995488"/>
          <p14:tracePt t="13325" x="6856413" y="2011363"/>
          <p14:tracePt t="13357" x="6872288" y="2011363"/>
          <p14:tracePt t="13365" x="6951663" y="2043113"/>
          <p14:tracePt t="13373" x="7061200" y="2074863"/>
          <p14:tracePt t="13381" x="7283450" y="2122488"/>
          <p14:tracePt t="13391" x="7473950" y="2154238"/>
          <p14:tracePt t="13399" x="7821613" y="2249488"/>
          <p14:tracePt t="13408" x="8232775" y="2297113"/>
          <p14:tracePt t="13416" x="8613775" y="2376488"/>
          <p14:tracePt t="13423" x="9120188" y="2438400"/>
          <p14:tracePt t="13431" x="9358313" y="2501900"/>
          <p14:tracePt t="13439" x="9531350" y="2533650"/>
          <p14:tracePt t="13447" x="9705975" y="2565400"/>
          <p14:tracePt t="13460" x="9737725" y="2581275"/>
          <p14:tracePt t="13465" x="9769475" y="2597150"/>
          <p14:tracePt t="13609" x="9769475" y="2549525"/>
          <p14:tracePt t="13617" x="9769475" y="2486025"/>
          <p14:tracePt t="13626" x="9769475" y="2470150"/>
          <p14:tracePt t="13631" x="9769475" y="2376488"/>
          <p14:tracePt t="13639" x="9769475" y="2281238"/>
          <p14:tracePt t="13647" x="9769475" y="2138363"/>
          <p14:tracePt t="13655" x="9769475" y="2027238"/>
          <p14:tracePt t="13664" x="9801225" y="1995488"/>
          <p14:tracePt t="13671" x="9832975" y="1900238"/>
          <p14:tracePt t="13679" x="9880600" y="1773238"/>
          <p14:tracePt t="13687" x="9912350" y="1695450"/>
          <p14:tracePt t="13696" x="9944100" y="1647825"/>
          <p14:tracePt t="13701" x="9991725" y="1600200"/>
          <p14:tracePt t="13709" x="9991725" y="1584325"/>
          <p14:tracePt t="13717" x="10023475" y="1552575"/>
          <p14:tracePt t="13725" x="10055225" y="1520825"/>
          <p14:tracePt t="13733" x="10085388" y="1504950"/>
          <p14:tracePt t="13741" x="10101263" y="1489075"/>
          <p14:tracePt t="13749" x="10133013" y="1489075"/>
          <p14:tracePt t="13757" x="10148888" y="1489075"/>
          <p14:tracePt t="13774" x="10164763" y="1489075"/>
          <p14:tracePt t="13779" x="10180638" y="1489075"/>
          <p14:tracePt t="13787" x="10196513" y="1489075"/>
          <p14:tracePt t="13796" x="10228263" y="1489075"/>
          <p14:tracePt t="13803" x="10260013" y="1489075"/>
          <p14:tracePt t="13811" x="10291763" y="1489075"/>
          <p14:tracePt t="13819" x="10307638" y="1489075"/>
          <p14:tracePt t="13828" x="10323513" y="1504950"/>
          <p14:tracePt t="13835" x="10339388" y="1520825"/>
          <p14:tracePt t="13843" x="10371138" y="1536700"/>
          <p14:tracePt t="13849" x="10371138" y="1552575"/>
          <p14:tracePt t="13866" x="10387013" y="1584325"/>
          <p14:tracePt t="13873" x="10387013" y="1600200"/>
          <p14:tracePt t="13882" x="10387013" y="1631950"/>
          <p14:tracePt t="13889" x="10387013" y="1663700"/>
          <p14:tracePt t="13897" x="10387013" y="1695450"/>
          <p14:tracePt t="13905" x="10371138" y="1711325"/>
          <p14:tracePt t="13913" x="10339388" y="1757363"/>
          <p14:tracePt t="13919" x="10307638" y="1773238"/>
          <p14:tracePt t="13927" x="10275888" y="1804988"/>
          <p14:tracePt t="13935" x="10196513" y="1820863"/>
          <p14:tracePt t="13943" x="10133013" y="1852613"/>
          <p14:tracePt t="13951" x="10101263" y="1868488"/>
          <p14:tracePt t="13960" x="10055225" y="1868488"/>
          <p14:tracePt t="13967" x="10055225" y="1884363"/>
          <p14:tracePt t="13975" x="10039350" y="1884363"/>
          <p14:tracePt t="14035" x="10039350" y="1852613"/>
          <p14:tracePt t="14043" x="10069513" y="1773238"/>
          <p14:tracePt t="14051" x="10085388" y="1741488"/>
          <p14:tracePt t="14059" x="10117138" y="1711325"/>
          <p14:tracePt t="14067" x="10148888" y="1663700"/>
          <p14:tracePt t="14076" x="10164763" y="1647825"/>
          <p14:tracePt t="14083" x="10196513" y="1616075"/>
          <p14:tracePt t="14091" x="10228263" y="1584325"/>
          <p14:tracePt t="14101" x="10260013" y="1584325"/>
          <p14:tracePt t="14110" x="10291763" y="1568450"/>
          <p14:tracePt t="14117" x="10323513" y="1552575"/>
          <p14:tracePt t="14126" x="10355263" y="1536700"/>
          <p14:tracePt t="14133" x="10402888" y="1536700"/>
          <p14:tracePt t="14144" x="10434638" y="1520825"/>
          <p14:tracePt t="14149" x="10514013" y="1504950"/>
          <p14:tracePt t="14158" x="10561638" y="1504950"/>
          <p14:tracePt t="14165" x="10671175" y="1489075"/>
          <p14:tracePt t="14175" x="10718800" y="1473200"/>
          <p14:tracePt t="14184" x="10782300" y="1457325"/>
          <p14:tracePt t="14191" x="10814050" y="1425575"/>
          <p14:tracePt t="14199" x="10877550" y="1409700"/>
          <p14:tracePt t="14208" x="10956925" y="1393825"/>
          <p14:tracePt t="14215" x="10972800" y="1377950"/>
          <p14:tracePt t="14223" x="11020425" y="1377950"/>
          <p14:tracePt t="14234" x="11036300" y="1377950"/>
          <p14:tracePt t="14241" x="11052175" y="1362075"/>
          <p14:tracePt t="14276" x="11052175" y="1346200"/>
          <p14:tracePt t="14303" x="11052175" y="1314450"/>
          <p14:tracePt t="14311" x="11052175" y="1282700"/>
          <p14:tracePt t="14321" x="11052175" y="1250950"/>
          <p14:tracePt t="14329" x="11052175" y="1171575"/>
          <p14:tracePt t="14338" x="11052175" y="1092200"/>
          <p14:tracePt t="14345" x="11052175" y="1028700"/>
          <p14:tracePt t="14353" x="11052175" y="950913"/>
          <p14:tracePt t="14361" x="11036300" y="855663"/>
          <p14:tracePt t="14369" x="11020425" y="808038"/>
          <p14:tracePt t="14377" x="11020425" y="792163"/>
          <p14:tracePt t="14387" x="11020425" y="760413"/>
          <p14:tracePt t="14395" x="11004550" y="744538"/>
          <p14:tracePt t="14441" x="10988675" y="744538"/>
          <p14:tracePt t="14547" x="10988675" y="760413"/>
          <p14:tracePt t="14555" x="10988675" y="776288"/>
          <p14:tracePt t="14563" x="10988675" y="808038"/>
          <p14:tracePt t="14571" x="10988675" y="839788"/>
          <p14:tracePt t="14580" x="10988675" y="871538"/>
          <p14:tracePt t="14587" x="10988675" y="887413"/>
          <p14:tracePt t="14595" x="10988675" y="903288"/>
          <p14:tracePt t="14601" x="10988675" y="919163"/>
          <p14:tracePt t="14617" x="10988675" y="950913"/>
          <p14:tracePt t="14671" x="11004550" y="950913"/>
          <p14:tracePt t="15051" x="10988675" y="950913"/>
          <p14:tracePt t="15109" x="10988675" y="966788"/>
          <p14:tracePt t="15149" x="10972800" y="966788"/>
          <p14:tracePt t="15255" x="10972800" y="982663"/>
          <p14:tracePt t="15294" x="10956925" y="982663"/>
          <p14:tracePt t="16081" x="10941050" y="982663"/>
          <p14:tracePt t="16471" x="10925175" y="982663"/>
          <p14:tracePt t="16479" x="10925175" y="998538"/>
          <p14:tracePt t="16495" x="10925175" y="1014413"/>
          <p14:tracePt t="16511" x="10909300" y="1014413"/>
          <p14:tracePt t="17015" x="10909300" y="1028700"/>
          <p14:tracePt t="17037" x="10893425" y="1044575"/>
          <p14:tracePt t="17045" x="10877550" y="1044575"/>
          <p14:tracePt t="17061" x="10861675" y="1060450"/>
          <p14:tracePt t="17069" x="10845800" y="1060450"/>
          <p14:tracePt t="17077" x="10829925" y="1076325"/>
          <p14:tracePt t="17085" x="10829925" y="1092200"/>
          <p14:tracePt t="17093" x="10814050" y="1092200"/>
          <p14:tracePt t="17107" x="10798175" y="1108075"/>
          <p14:tracePt t="17121" x="10782300" y="1108075"/>
          <p14:tracePt t="17127" x="10782300" y="1123950"/>
          <p14:tracePt t="17151" x="10766425" y="1123950"/>
          <p14:tracePt t="17159" x="10750550" y="1139825"/>
          <p14:tracePt t="17179" x="10750550" y="1155700"/>
          <p14:tracePt t="17187" x="10734675" y="1155700"/>
          <p14:tracePt t="17204" x="10718800" y="1155700"/>
          <p14:tracePt t="17211" x="10718800" y="1171575"/>
          <p14:tracePt t="17223" x="10718800" y="1187450"/>
          <p14:tracePt t="17231" x="10702925" y="1187450"/>
          <p14:tracePt t="17259" x="10687050" y="1187450"/>
          <p14:tracePt t="17268" x="10687050" y="1203325"/>
          <p14:tracePt t="17279" x="10671175" y="1203325"/>
          <p14:tracePt t="17345" x="10671175" y="1219200"/>
          <p14:tracePt t="17353" x="10656888" y="1219200"/>
          <p14:tracePt t="17447" x="10656888" y="1235075"/>
          <p14:tracePt t="17463" x="10641013" y="1235075"/>
          <p14:tracePt t="17499" x="10641013" y="1250950"/>
          <p14:tracePt t="17532" x="10641013" y="1266825"/>
          <p14:tracePt t="17625" x="10625138" y="1266825"/>
          <p14:tracePt t="18004" x="10609263" y="1266825"/>
          <p14:tracePt t="18011" x="10609263" y="1282700"/>
          <p14:tracePt t="18036" x="10609263" y="1298575"/>
          <p14:tracePt t="18079" x="10593388" y="1314450"/>
          <p14:tracePt t="18087" x="10593388" y="1330325"/>
          <p14:tracePt t="18095" x="10577513" y="1346200"/>
          <p14:tracePt t="18103" x="10577513" y="1377950"/>
          <p14:tracePt t="18111" x="10561638" y="1441450"/>
          <p14:tracePt t="18119" x="10545763" y="1489075"/>
          <p14:tracePt t="18127" x="10529888" y="1536700"/>
          <p14:tracePt t="18137" x="10529888" y="1584325"/>
          <p14:tracePt t="18146" x="10514013" y="1647825"/>
          <p14:tracePt t="18153" x="10514013" y="1663700"/>
          <p14:tracePt t="18161" x="10498138" y="1711325"/>
          <p14:tracePt t="18169" x="10498138" y="1725613"/>
          <p14:tracePt t="18178" x="10498138" y="1757363"/>
          <p14:tracePt t="18186" x="10482263" y="1757363"/>
          <p14:tracePt t="18194" x="10482263" y="1773238"/>
          <p14:tracePt t="18204" x="10466388" y="1773238"/>
          <p14:tracePt t="18219" x="10466388" y="1789113"/>
          <p14:tracePt t="18228" x="10450513" y="1789113"/>
          <p14:tracePt t="18236" x="10450513" y="1804988"/>
          <p14:tracePt t="18244" x="10434638" y="1804988"/>
          <p14:tracePt t="18268" x="10418763" y="1804988"/>
          <p14:tracePt t="18295" x="10402888" y="1804988"/>
          <p14:tracePt t="18307" x="10387013" y="1804988"/>
          <p14:tracePt t="18327" x="10371138" y="1804988"/>
          <p14:tracePt t="18335" x="10355263" y="1804988"/>
          <p14:tracePt t="18352" x="10339388" y="1804988"/>
          <p14:tracePt t="18359" x="10323513" y="1804988"/>
          <p14:tracePt t="18373" x="10307638" y="1804988"/>
          <p14:tracePt t="18381" x="10291763" y="1804988"/>
          <p14:tracePt t="18459" x="10275888" y="1804988"/>
          <p14:tracePt t="18555" x="10307638" y="1804988"/>
          <p14:tracePt t="18569" x="10339388" y="1804988"/>
          <p14:tracePt t="18577" x="10355263" y="1789113"/>
          <p14:tracePt t="18585" x="10387013" y="1789113"/>
          <p14:tracePt t="18594" x="10402888" y="1789113"/>
          <p14:tracePt t="18601" x="10418763" y="1789113"/>
          <p14:tracePt t="18609" x="10434638" y="1789113"/>
          <p14:tracePt t="18625" x="10450513" y="1789113"/>
          <p14:tracePt t="18651" x="10466388" y="1773238"/>
          <p14:tracePt t="18659" x="10482263" y="1773238"/>
          <p14:tracePt t="18669" x="10514013" y="1773238"/>
          <p14:tracePt t="18677" x="10529888" y="1773238"/>
          <p14:tracePt t="18685" x="10545763" y="1773238"/>
          <p14:tracePt t="18693" x="10561638" y="1773238"/>
          <p14:tracePt t="18701" x="10577513" y="1773238"/>
          <p14:tracePt t="18709" x="10593388" y="1773238"/>
          <p14:tracePt t="18735" x="10609263" y="1773238"/>
          <p14:tracePt t="18783" x="10625138" y="1773238"/>
          <p14:tracePt t="18803" x="10641013" y="1773238"/>
          <p14:tracePt t="18819" x="10671175" y="1773238"/>
          <p14:tracePt t="18837" x="10718800" y="1789113"/>
          <p14:tracePt t="18845" x="10734675" y="1789113"/>
          <p14:tracePt t="18853" x="10766425" y="1804988"/>
          <p14:tracePt t="18869" x="10798175" y="1820863"/>
          <p14:tracePt t="18877" x="10814050" y="1820863"/>
          <p14:tracePt t="18887" x="10845800" y="1836738"/>
          <p14:tracePt t="18896" x="10861675" y="1836738"/>
          <p14:tracePt t="18904" x="10893425" y="1852613"/>
          <p14:tracePt t="18920" x="10909300" y="1868488"/>
          <p14:tracePt t="18927" x="10925175" y="1868488"/>
          <p14:tracePt t="18943" x="10925175" y="1884363"/>
          <p14:tracePt t="18973" x="10941050" y="1884363"/>
          <p14:tracePt t="19111" x="10956925" y="1884363"/>
          <p14:tracePt t="19123" x="10956925" y="1868488"/>
          <p14:tracePt t="19139" x="10956925" y="1852613"/>
          <p14:tracePt t="19147" x="10972800" y="1836738"/>
          <p14:tracePt t="19156" x="10972800" y="1820863"/>
          <p14:tracePt t="19163" x="10972800" y="1804988"/>
          <p14:tracePt t="19171" x="10972800" y="1789113"/>
          <p14:tracePt t="19191" x="10972800" y="1773238"/>
          <p14:tracePt t="19251" x="10956925" y="1773238"/>
          <p14:tracePt t="19259" x="10909300" y="1789113"/>
          <p14:tracePt t="19268" x="10877550" y="1804988"/>
          <p14:tracePt t="19275" x="10814050" y="1836738"/>
          <p14:tracePt t="19283" x="10734675" y="1868488"/>
          <p14:tracePt t="19291" x="10641013" y="1900238"/>
          <p14:tracePt t="19302" x="10434638" y="1979613"/>
          <p14:tracePt t="19310" x="10307638" y="2027238"/>
          <p14:tracePt t="19318" x="10069513" y="2106613"/>
          <p14:tracePt t="19325" x="9848850" y="2170113"/>
          <p14:tracePt t="19333" x="9753600" y="2201863"/>
          <p14:tracePt t="19341" x="9390063" y="2328863"/>
          <p14:tracePt t="19349" x="9199563" y="2360613"/>
          <p14:tracePt t="19359" x="9024938" y="2422525"/>
          <p14:tracePt t="19368" x="8897938" y="2454275"/>
          <p14:tracePt t="19375" x="8740775" y="2486025"/>
          <p14:tracePt t="19383" x="8677275" y="2501900"/>
          <p14:tracePt t="19391" x="8597900" y="2517775"/>
          <p14:tracePt t="19400" x="8502650" y="2533650"/>
          <p14:tracePt t="19408" x="8439150" y="2549525"/>
          <p14:tracePt t="19415" x="8375650" y="2565400"/>
          <p14:tracePt t="19425" x="8328025" y="2565400"/>
          <p14:tracePt t="19433" x="8296275" y="2565400"/>
          <p14:tracePt t="19442" x="8264525" y="2565400"/>
          <p14:tracePt t="19449" x="8248650" y="2565400"/>
          <p14:tracePt t="19457" x="8218488" y="2565400"/>
          <p14:tracePt t="19473" x="8186738" y="2549525"/>
          <p14:tracePt t="19483" x="8154988" y="2501900"/>
          <p14:tracePt t="19491" x="8139113" y="2470150"/>
          <p14:tracePt t="19499" x="8091488" y="2422525"/>
          <p14:tracePt t="19508" x="8027988" y="2344738"/>
          <p14:tracePt t="19515" x="7948613" y="2249488"/>
          <p14:tracePt t="19523" x="7916863" y="2217738"/>
          <p14:tracePt t="19531" x="7821613" y="2106613"/>
          <p14:tracePt t="19539" x="7758113" y="2058988"/>
          <p14:tracePt t="19549" x="7694613" y="2011363"/>
          <p14:tracePt t="19557" x="7662863" y="1979613"/>
          <p14:tracePt t="19567" x="7569200" y="1947863"/>
          <p14:tracePt t="19573" x="7521575" y="1947863"/>
          <p14:tracePt t="19582" x="7458075" y="1916113"/>
          <p14:tracePt t="19589" x="7394575" y="1916113"/>
          <p14:tracePt t="19597" x="7299325" y="1900238"/>
          <p14:tracePt t="19608" x="7235825" y="1900238"/>
          <p14:tracePt t="19615" x="7172325" y="1900238"/>
          <p14:tracePt t="19623" x="7108825" y="1900238"/>
          <p14:tracePt t="19631" x="7013575" y="1900238"/>
          <p14:tracePt t="19639" x="6951663" y="1931988"/>
          <p14:tracePt t="19647" x="6888163" y="1931988"/>
          <p14:tracePt t="19655" x="6856413" y="1947863"/>
          <p14:tracePt t="19664" x="6777038" y="1963738"/>
          <p14:tracePt t="19674" x="6745288" y="1979613"/>
          <p14:tracePt t="19681" x="6713538" y="1995488"/>
          <p14:tracePt t="19689" x="6681788" y="1995488"/>
          <p14:tracePt t="19697" x="6650038" y="2011363"/>
          <p14:tracePt t="19706" x="6618288" y="2011363"/>
          <p14:tracePt t="19713" x="6586538" y="2027238"/>
          <p14:tracePt t="19723" x="6554788" y="2043113"/>
          <p14:tracePt t="19731" x="6523038" y="2058988"/>
          <p14:tracePt t="19739" x="6507163" y="2058988"/>
          <p14:tracePt t="19747" x="6491288" y="2058988"/>
          <p14:tracePt t="19763" x="6459538" y="2058988"/>
          <p14:tracePt t="19771" x="6443663" y="2058988"/>
          <p14:tracePt t="19780" x="6411913" y="2058988"/>
          <p14:tracePt t="19787" x="6397625" y="2043113"/>
          <p14:tracePt t="19796" x="6365875" y="2027238"/>
          <p14:tracePt t="19806" x="6350000" y="1995488"/>
          <p14:tracePt t="19811" x="6302375" y="1963738"/>
          <p14:tracePt t="19821" x="6270625" y="1931988"/>
          <p14:tracePt t="19829" x="6159500" y="1868488"/>
          <p14:tracePt t="19838" x="6048375" y="1804988"/>
          <p14:tracePt t="19845" x="5984875" y="1773238"/>
          <p14:tracePt t="19853" x="5937250" y="1741488"/>
          <p14:tracePt t="19861" x="5873750" y="1711325"/>
          <p14:tracePt t="19869" x="5810250" y="1695450"/>
          <p14:tracePt t="19879" x="5780088" y="1695450"/>
          <p14:tracePt t="19887" x="5732463" y="1663700"/>
          <p14:tracePt t="19895" x="5716588" y="1663700"/>
          <p14:tracePt t="19903" x="5668963" y="1647825"/>
          <p14:tracePt t="19911" x="5637213" y="1631950"/>
          <p14:tracePt t="19921" x="5605463" y="1616075"/>
          <p14:tracePt t="19928" x="5589588" y="1616075"/>
          <p14:tracePt t="19935" x="5557838" y="1616075"/>
          <p14:tracePt t="19944" x="5541963" y="1600200"/>
          <p14:tracePt t="19951" x="5494338" y="1584325"/>
          <p14:tracePt t="19959" x="5478463" y="1568450"/>
          <p14:tracePt t="19967" x="5462588" y="1568450"/>
          <p14:tracePt t="19983" x="5446713" y="1568450"/>
          <p14:tracePt t="20013" x="5430838" y="1568450"/>
          <p14:tracePt t="20019" x="5430838" y="1552575"/>
          <p14:tracePt t="20035" x="5414963" y="1536700"/>
          <p14:tracePt t="20043" x="5399088" y="1536700"/>
          <p14:tracePt t="20055" x="5399088" y="1520825"/>
          <p14:tracePt t="20067" x="5383213" y="1504950"/>
          <p14:tracePt t="20080" x="5367338" y="1504950"/>
          <p14:tracePt t="20087" x="5367338" y="1489075"/>
          <p14:tracePt t="20095" x="5351463" y="1489075"/>
          <p14:tracePt t="20103" x="5351463" y="1457325"/>
          <p14:tracePt t="20120" x="5335588" y="1441450"/>
          <p14:tracePt t="20128" x="5335588" y="1425575"/>
          <p14:tracePt t="20136" x="5319713" y="1425575"/>
          <p14:tracePt t="20143" x="5319713" y="1393825"/>
          <p14:tracePt t="20152" x="5303838" y="1393825"/>
          <p14:tracePt t="20160" x="5303838" y="1377950"/>
          <p14:tracePt t="20168" x="5303838" y="1362075"/>
          <p14:tracePt t="20183" x="5287963" y="1346200"/>
          <p14:tracePt t="20195" x="5287963" y="1330325"/>
          <p14:tracePt t="20220" x="5272088" y="1314450"/>
          <p14:tracePt t="20227" x="5272088" y="1298575"/>
          <p14:tracePt t="20247" x="5256213" y="1282700"/>
          <p14:tracePt t="20283" x="5256213" y="1266825"/>
          <p14:tracePt t="20291" x="5256213" y="1250950"/>
          <p14:tracePt t="20309" x="5240338" y="1250950"/>
          <p14:tracePt t="20493" x="5256213" y="1266825"/>
          <p14:tracePt t="20501" x="5303838" y="1298575"/>
          <p14:tracePt t="20510" x="5319713" y="1330325"/>
          <p14:tracePt t="20518" x="5367338" y="1362075"/>
          <p14:tracePt t="20525" x="5399088" y="1393825"/>
          <p14:tracePt t="20533" x="5446713" y="1441450"/>
          <p14:tracePt t="20541" x="5494338" y="1457325"/>
          <p14:tracePt t="20547" x="5494338" y="1489075"/>
          <p14:tracePt t="20556" x="5541963" y="1520825"/>
          <p14:tracePt t="20566" x="5605463" y="1568450"/>
          <p14:tracePt t="20572" x="5653088" y="1600200"/>
          <p14:tracePt t="20579" x="5700713" y="1631950"/>
          <p14:tracePt t="20588" x="5764213" y="1663700"/>
          <p14:tracePt t="20603" x="5826125" y="1711325"/>
          <p14:tracePt t="20612" x="5873750" y="1741488"/>
          <p14:tracePt t="20619" x="5921375" y="1741488"/>
          <p14:tracePt t="20625" x="5953125" y="1757363"/>
          <p14:tracePt t="20633" x="5984875" y="1773238"/>
          <p14:tracePt t="20642" x="6000750" y="1789113"/>
          <p14:tracePt t="20650" x="6016625" y="1789113"/>
          <p14:tracePt t="20658" x="6032500" y="1789113"/>
          <p14:tracePt t="20665" x="6048375" y="1789113"/>
          <p14:tracePt t="20673" x="6064250" y="1804988"/>
          <p14:tracePt t="20681" x="6080125" y="1820863"/>
          <p14:tracePt t="20687" x="6111875" y="1820863"/>
          <p14:tracePt t="20704" x="6143625" y="1836738"/>
          <p14:tracePt t="20711" x="6175375" y="1868488"/>
          <p14:tracePt t="20721" x="6223000" y="1884363"/>
          <p14:tracePt t="20727" x="6238875" y="1900238"/>
          <p14:tracePt t="20735" x="6286500" y="1947863"/>
          <p14:tracePt t="20743" x="6334125" y="1963738"/>
          <p14:tracePt t="20751" x="6365875" y="1995488"/>
          <p14:tracePt t="20759" x="6411913" y="2043113"/>
          <p14:tracePt t="20765" x="6427788" y="2058988"/>
          <p14:tracePt t="20773" x="6475413" y="2106613"/>
          <p14:tracePt t="20781" x="6491288" y="2122488"/>
          <p14:tracePt t="20790" x="6538913" y="2170113"/>
          <p14:tracePt t="20798" x="6586538" y="2217738"/>
          <p14:tracePt t="20806" x="6618288" y="2265363"/>
          <p14:tracePt t="20813" x="6665913" y="2297113"/>
          <p14:tracePt t="20821" x="6713538" y="2344738"/>
          <p14:tracePt t="20829" x="6745288" y="2376488"/>
          <p14:tracePt t="20835" x="6792913" y="2422525"/>
          <p14:tracePt t="20844" x="6856413" y="2470150"/>
          <p14:tracePt t="20851" x="6872288" y="2501900"/>
          <p14:tracePt t="20860" x="6919913" y="2517775"/>
          <p14:tracePt t="20867" x="6935788" y="2549525"/>
          <p14:tracePt t="20875" x="6951663" y="2565400"/>
          <p14:tracePt t="20883" x="6967538" y="2565400"/>
          <p14:tracePt t="20891" x="6983413" y="2581275"/>
          <p14:tracePt t="20913" x="6983413" y="2597150"/>
          <p14:tracePt t="20918" x="6999288" y="2597150"/>
          <p14:tracePt t="20935" x="7013575" y="2613025"/>
          <p14:tracePt t="20943" x="7029450" y="2613025"/>
          <p14:tracePt t="20951" x="7029450" y="2628900"/>
          <p14:tracePt t="20959" x="7045325" y="2628900"/>
          <p14:tracePt t="20967" x="7061200" y="2644775"/>
          <p14:tracePt t="20975" x="7061200" y="2660650"/>
          <p14:tracePt t="20985" x="7092950" y="2676525"/>
          <p14:tracePt t="20993" x="7108825" y="2708275"/>
          <p14:tracePt t="21001" x="7124700" y="2708275"/>
          <p14:tracePt t="21009" x="7140575" y="2724150"/>
          <p14:tracePt t="21017" x="7156450" y="2740025"/>
          <p14:tracePt t="21025" x="7172325" y="2755900"/>
          <p14:tracePt t="21034" x="7172325" y="2771775"/>
          <p14:tracePt t="21042" x="7188200" y="2771775"/>
          <p14:tracePt t="21050" x="7204075" y="2787650"/>
          <p14:tracePt t="21066" x="7219950" y="2787650"/>
          <p14:tracePt t="21077" x="7235825" y="2803525"/>
          <p14:tracePt t="21098" x="7251700" y="2819400"/>
          <p14:tracePt t="21107" x="7267575" y="2819400"/>
          <p14:tracePt t="21116" x="7283450" y="2835275"/>
          <p14:tracePt t="21124" x="7315200" y="2867025"/>
          <p14:tracePt t="21132" x="7331075" y="2867025"/>
          <p14:tracePt t="21139" x="7362825" y="2882900"/>
          <p14:tracePt t="21147" x="7362825" y="2898775"/>
          <p14:tracePt t="21155" x="7394575" y="2914650"/>
          <p14:tracePt t="21171" x="7410450" y="2930525"/>
          <p14:tracePt t="21179" x="7426325" y="2946400"/>
          <p14:tracePt t="21189" x="7442200" y="2946400"/>
          <p14:tracePt t="21197" x="7458075" y="2946400"/>
          <p14:tracePt t="21206" x="7458075" y="2962275"/>
          <p14:tracePt t="21533" x="7442200" y="2962275"/>
          <p14:tracePt t="21541" x="7426325" y="2930525"/>
          <p14:tracePt t="21549" x="7378700" y="2898775"/>
          <p14:tracePt t="21557" x="7346950" y="2882900"/>
          <p14:tracePt t="21566" x="7267575" y="2835275"/>
          <p14:tracePt t="21573" x="7156450" y="2755900"/>
          <p14:tracePt t="21581" x="7045325" y="2692400"/>
          <p14:tracePt t="21589" x="6951663" y="2613025"/>
          <p14:tracePt t="21599" x="6761163" y="2517775"/>
          <p14:tracePt t="21608" x="6634163" y="2438400"/>
          <p14:tracePt t="21615" x="6334125" y="2233613"/>
          <p14:tracePt t="21623" x="6207125" y="2154238"/>
          <p14:tracePt t="21631" x="5937250" y="2027238"/>
          <p14:tracePt t="21640" x="5794375" y="1947863"/>
          <p14:tracePt t="21650" x="5637213" y="1884363"/>
          <p14:tracePt t="21658" x="5446713" y="1773238"/>
          <p14:tracePt t="21666" x="5335588" y="1741488"/>
          <p14:tracePt t="21674" x="5240338" y="1679575"/>
          <p14:tracePt t="21681" x="5178425" y="1647825"/>
          <p14:tracePt t="21689" x="5114925" y="1631950"/>
          <p14:tracePt t="21697" x="5099050" y="1600200"/>
          <p14:tracePt t="21706" x="5051425" y="1600200"/>
          <p14:tracePt t="21723" x="5019675" y="1584325"/>
          <p14:tracePt t="21732" x="5003800" y="1552575"/>
          <p14:tracePt t="21740" x="4972050" y="1552575"/>
          <p14:tracePt t="21748" x="4972050" y="1536700"/>
          <p14:tracePt t="21755" x="4956175" y="1520825"/>
          <p14:tracePt t="21763" x="4940300" y="1520825"/>
          <p14:tracePt t="21771" x="4924425" y="1520825"/>
          <p14:tracePt t="21779" x="4908550" y="1504950"/>
          <p14:tracePt t="21992" x="4924425" y="1520825"/>
          <p14:tracePt t="21999" x="4940300" y="1536700"/>
          <p14:tracePt t="22009" x="4956175" y="1536700"/>
          <p14:tracePt t="22018" x="4972050" y="1552575"/>
          <p14:tracePt t="22025" x="5003800" y="1568450"/>
          <p14:tracePt t="22033" x="5019675" y="1568450"/>
          <p14:tracePt t="22041" x="5083175" y="1600200"/>
          <p14:tracePt t="22049" x="5114925" y="1616075"/>
          <p14:tracePt t="22057" x="5162550" y="1647825"/>
          <p14:tracePt t="22065" x="5178425" y="1663700"/>
          <p14:tracePt t="22075" x="5208588" y="1663700"/>
          <p14:tracePt t="22083" x="5208588" y="1695450"/>
          <p14:tracePt t="22091" x="5224463" y="1695450"/>
          <p14:tracePt t="22099" x="5240338" y="1711325"/>
          <p14:tracePt t="22253" x="5256213" y="1711325"/>
          <p14:tracePt t="22273" x="5272088" y="1711325"/>
          <p14:tracePt t="22317" x="5287963" y="1711325"/>
          <p14:tracePt t="22333" x="5303838" y="1711325"/>
          <p14:tracePt t="22350" x="5335588" y="1725613"/>
          <p14:tracePt t="22365" x="5367338" y="1741488"/>
          <p14:tracePt t="22376" x="5383213" y="1741488"/>
          <p14:tracePt t="22383" x="5399088" y="1757363"/>
          <p14:tracePt t="22393" x="5414963" y="1773238"/>
          <p14:tracePt t="22399" x="5446713" y="1773238"/>
          <p14:tracePt t="22408" x="5462588" y="1789113"/>
          <p14:tracePt t="22415" x="5494338" y="1804988"/>
          <p14:tracePt t="22424" x="5510213" y="1820863"/>
          <p14:tracePt t="22432" x="5526088" y="1820863"/>
          <p14:tracePt t="22439" x="5541963" y="1836738"/>
          <p14:tracePt t="22450" x="5573713" y="1852613"/>
          <p14:tracePt t="22458" x="5589588" y="1852613"/>
          <p14:tracePt t="22465" x="5621338" y="1868488"/>
          <p14:tracePt t="22473" x="5653088" y="1868488"/>
          <p14:tracePt t="22482" x="5700713" y="1900238"/>
          <p14:tracePt t="22490" x="5748338" y="1916113"/>
          <p14:tracePt t="22497" x="5810250" y="1947863"/>
          <p14:tracePt t="22505" x="5937250" y="1995488"/>
          <p14:tracePt t="22515" x="6000750" y="2027238"/>
          <p14:tracePt t="22523" x="6111875" y="2106613"/>
          <p14:tracePt t="22532" x="6191250" y="2170113"/>
          <p14:tracePt t="22540" x="6302375" y="2281238"/>
          <p14:tracePt t="22547" x="6427788" y="2392363"/>
          <p14:tracePt t="22555" x="6538913" y="2501900"/>
          <p14:tracePt t="22563" x="6650038" y="2613025"/>
          <p14:tracePt t="22571" x="6729413" y="2708275"/>
          <p14:tracePt t="22581" x="6808788" y="2851150"/>
          <p14:tracePt t="22589" x="6840538" y="2962275"/>
          <p14:tracePt t="22597" x="6856413" y="3025775"/>
          <p14:tracePt t="22605" x="6856413" y="3087688"/>
          <p14:tracePt t="22621" x="6840538" y="3087688"/>
          <p14:tracePt t="22631" x="6824663" y="3103563"/>
          <p14:tracePt t="22637" x="6761163" y="3103563"/>
          <p14:tracePt t="22647" x="6538913" y="3103563"/>
          <p14:tracePt t="22655" x="6334125" y="3103563"/>
          <p14:tracePt t="22665" x="5732463" y="2994025"/>
          <p14:tracePt t="22671" x="4845050" y="2819400"/>
          <p14:tracePt t="22679" x="3943350" y="2644775"/>
          <p14:tracePt t="22687" x="2597150" y="2392363"/>
          <p14:tracePt t="22694" x="1425575" y="2201863"/>
          <p14:tracePt t="22703" x="95250" y="1931988"/>
          <p14:tracePt t="23050" x="347663" y="1789113"/>
          <p14:tracePt t="23057" x="506413" y="1679575"/>
          <p14:tracePt t="23067" x="649288" y="1616075"/>
          <p14:tracePt t="23076" x="871538" y="1504950"/>
          <p14:tracePt t="23083" x="981075" y="1457325"/>
          <p14:tracePt t="23091" x="1044575" y="1409700"/>
          <p14:tracePt t="23099" x="1092200" y="1393825"/>
          <p14:tracePt t="23108" x="1108075" y="1393825"/>
          <p14:tracePt t="23115" x="1139825" y="1393825"/>
          <p14:tracePt t="23123" x="1171575" y="1377950"/>
          <p14:tracePt t="23132" x="1235075" y="1362075"/>
          <p14:tracePt t="23140" x="1250950" y="1362075"/>
          <p14:tracePt t="23147" x="1250950" y="1346200"/>
          <p14:tracePt t="23155" x="1266825" y="1346200"/>
          <p14:tracePt t="23164" x="1282700" y="1330325"/>
          <p14:tracePt t="23173" x="1314450" y="1330325"/>
          <p14:tracePt t="23181" x="1346200" y="1314450"/>
          <p14:tracePt t="23191" x="1377950" y="1298575"/>
          <p14:tracePt t="23207" x="1409700" y="1298575"/>
          <p14:tracePt t="23213" x="1441450" y="1298575"/>
          <p14:tracePt t="23222" x="1535113" y="1298575"/>
          <p14:tracePt t="23229" x="1598613" y="1298575"/>
          <p14:tracePt t="23237" x="1884363" y="1346200"/>
          <p14:tracePt t="23247" x="2122488" y="1409700"/>
          <p14:tracePt t="23256" x="2390775" y="1473200"/>
          <p14:tracePt t="23263" x="2833688" y="1616075"/>
          <p14:tracePt t="23271" x="3230563" y="1741488"/>
          <p14:tracePt t="23279" x="3546475" y="1884363"/>
          <p14:tracePt t="23288" x="3911600" y="2074863"/>
          <p14:tracePt t="23295" x="4148138" y="2201863"/>
          <p14:tracePt t="23304" x="4354513" y="2344738"/>
          <p14:tracePt t="23313" x="4497388" y="2406650"/>
          <p14:tracePt t="23321" x="4560888" y="2454275"/>
          <p14:tracePt t="23330" x="4638675" y="2486025"/>
          <p14:tracePt t="23337" x="4654550" y="2486025"/>
          <p14:tracePt t="23400" x="4654550" y="2438400"/>
          <p14:tracePt t="23409" x="4638675" y="2376488"/>
          <p14:tracePt t="23417" x="4622800" y="2297113"/>
          <p14:tracePt t="23425" x="4575175" y="2201863"/>
          <p14:tracePt t="23434" x="4513263" y="2043113"/>
          <p14:tracePt t="23442" x="4418013" y="1820863"/>
          <p14:tracePt t="23450" x="4291013" y="1647825"/>
          <p14:tracePt t="23457" x="4211638" y="1504950"/>
          <p14:tracePt t="23465" x="4148138" y="1393825"/>
          <p14:tracePt t="23475" x="4116388" y="1330325"/>
          <p14:tracePt t="23484" x="4084638" y="1298575"/>
          <p14:tracePt t="23493" x="4084638" y="1266825"/>
          <p14:tracePt t="23563" x="4116388" y="1266825"/>
          <p14:tracePt t="23571" x="4227513" y="1314450"/>
          <p14:tracePt t="23580" x="4418013" y="1409700"/>
          <p14:tracePt t="23588" x="4686300" y="1536700"/>
          <p14:tracePt t="23595" x="5003800" y="1695450"/>
          <p14:tracePt t="23603" x="5192713" y="1804988"/>
          <p14:tracePt t="23611" x="5526088" y="1979613"/>
          <p14:tracePt t="23622" x="5700713" y="2074863"/>
          <p14:tracePt t="23631" x="5857875" y="2170113"/>
          <p14:tracePt t="23637" x="5905500" y="2201863"/>
          <p14:tracePt t="23646" x="6000750" y="2265363"/>
          <p14:tracePt t="23653" x="6016625" y="2281238"/>
          <p14:tracePt t="23661" x="6032500" y="2281238"/>
          <p14:tracePt t="23697" x="6048375" y="2281238"/>
          <p14:tracePt t="23737" x="6048375" y="2297113"/>
          <p14:tracePt t="23751" x="6064250" y="2312988"/>
          <p14:tracePt t="23759" x="6080125" y="2312988"/>
          <p14:tracePt t="23768" x="6080125" y="2328863"/>
          <p14:tracePt t="23776" x="6111875" y="2328863"/>
          <p14:tracePt t="23784" x="6127750" y="2344738"/>
          <p14:tracePt t="23791" x="6159500" y="2360613"/>
          <p14:tracePt t="23799" x="6175375" y="2360613"/>
          <p14:tracePt t="23807" x="6207125" y="2360613"/>
          <p14:tracePt t="23813" x="6238875" y="2376488"/>
          <p14:tracePt t="23821" x="6318250" y="2376488"/>
          <p14:tracePt t="23829" x="6318250" y="2392363"/>
          <p14:tracePt t="23838" x="6397625" y="2392363"/>
          <p14:tracePt t="23845" x="6443663" y="2392363"/>
          <p14:tracePt t="23853" x="6491288" y="2392363"/>
          <p14:tracePt t="23861" x="6586538" y="2392363"/>
          <p14:tracePt t="23869" x="6634163" y="2392363"/>
          <p14:tracePt t="23878" x="6650038" y="2392363"/>
          <p14:tracePt t="23884" x="6681788" y="2392363"/>
          <p14:tracePt t="23947" x="6665913" y="2360613"/>
          <p14:tracePt t="23955" x="6570663" y="2281238"/>
          <p14:tracePt t="23963" x="6459538" y="2185988"/>
          <p14:tracePt t="23969" x="6159500" y="1979613"/>
          <p14:tracePt t="23978" x="5873750" y="1804988"/>
          <p14:tracePt t="23985" x="5541963" y="1600200"/>
          <p14:tracePt t="23993" x="5367338" y="1504950"/>
          <p14:tracePt t="24001" x="5067300" y="1346200"/>
          <p14:tracePt t="24009" x="4940300" y="1298575"/>
          <p14:tracePt t="24017" x="4829175" y="1235075"/>
          <p14:tracePt t="24025" x="4749800" y="1203325"/>
          <p14:tracePt t="24034" x="4733925" y="1187450"/>
          <p14:tracePt t="24041" x="4718050" y="1187450"/>
          <p14:tracePt t="24145" x="4765675" y="1187450"/>
          <p14:tracePt t="24155" x="4813300" y="1203325"/>
          <p14:tracePt t="24166" x="4940300" y="1250950"/>
          <p14:tracePt t="24171" x="5099050" y="1314450"/>
          <p14:tracePt t="24179" x="5272088" y="1393825"/>
          <p14:tracePt t="24187" x="5399088" y="1441450"/>
          <p14:tracePt t="24195" x="5526088" y="1489075"/>
          <p14:tracePt t="24205" x="5621338" y="1568450"/>
          <p14:tracePt t="24214" x="5684838" y="1600200"/>
          <p14:tracePt t="24221" x="5748338" y="1647825"/>
          <p14:tracePt t="24229" x="5780088" y="1663700"/>
          <p14:tracePt t="24237" x="5810250" y="1695450"/>
          <p14:tracePt t="24245" x="5842000" y="1725613"/>
          <p14:tracePt t="24261" x="5857875" y="1741488"/>
          <p14:tracePt t="24270" x="5873750" y="1757363"/>
          <p14:tracePt t="24290" x="5889625" y="1757363"/>
          <p14:tracePt t="24297" x="5889625" y="1773238"/>
          <p14:tracePt t="24305" x="5905500" y="1773238"/>
          <p14:tracePt t="24314" x="5905500" y="1789113"/>
          <p14:tracePt t="24321" x="5921375" y="1804988"/>
          <p14:tracePt t="24329" x="5937250" y="1804988"/>
          <p14:tracePt t="24338" x="5953125" y="1820863"/>
          <p14:tracePt t="24346" x="5969000" y="1852613"/>
          <p14:tracePt t="24352" x="6016625" y="1852613"/>
          <p14:tracePt t="24360" x="6032500" y="1884363"/>
          <p14:tracePt t="24367" x="6080125" y="1916113"/>
          <p14:tracePt t="24375" x="6111875" y="1931988"/>
          <p14:tracePt t="24383" x="6143625" y="1963738"/>
          <p14:tracePt t="24391" x="6223000" y="2011363"/>
          <p14:tracePt t="24401" x="6302375" y="2058988"/>
          <p14:tracePt t="24407" x="6365875" y="2106613"/>
          <p14:tracePt t="24415" x="6491288" y="2201863"/>
          <p14:tracePt t="24421" x="6586538" y="2249488"/>
          <p14:tracePt t="24430" x="6665913" y="2312988"/>
          <p14:tracePt t="24437" x="6729413" y="2344738"/>
          <p14:tracePt t="24445" x="6792913" y="2392363"/>
          <p14:tracePt t="24453" x="6824663" y="2422525"/>
          <p14:tracePt t="24461" x="6872288" y="2438400"/>
          <p14:tracePt t="24469" x="6888163" y="2454275"/>
          <p14:tracePt t="24477" x="6919913" y="2470150"/>
          <p14:tracePt t="24486" x="6919913" y="2486025"/>
          <p14:tracePt t="24491" x="6951663" y="2486025"/>
          <p14:tracePt t="24503" x="6951663" y="2501900"/>
          <p14:tracePt t="24515" x="6967538" y="2501900"/>
          <p14:tracePt t="24523" x="6967538" y="2517775"/>
          <p14:tracePt t="24533" x="6983413" y="2517775"/>
          <p14:tracePt t="24547" x="6999288" y="2533650"/>
          <p14:tracePt t="24555" x="7013575" y="2533650"/>
          <p14:tracePt t="24563" x="7029450" y="2549525"/>
          <p14:tracePt t="24571" x="7061200" y="2565400"/>
          <p14:tracePt t="24579" x="7077075" y="2581275"/>
          <p14:tracePt t="24585" x="7108825" y="2597150"/>
          <p14:tracePt t="24593" x="7140575" y="2613025"/>
          <p14:tracePt t="24602" x="7172325" y="2644775"/>
          <p14:tracePt t="24611" x="7204075" y="2676525"/>
          <p14:tracePt t="24617" x="7251700" y="2692400"/>
          <p14:tracePt t="24625" x="7283450" y="2724150"/>
          <p14:tracePt t="24633" x="7346950" y="2755900"/>
          <p14:tracePt t="24641" x="7410450" y="2787650"/>
          <p14:tracePt t="24649" x="7442200" y="2803525"/>
          <p14:tracePt t="24655" x="7505700" y="2835275"/>
          <p14:tracePt t="24664" x="7553325" y="2851150"/>
          <p14:tracePt t="24671" x="7600950" y="2882900"/>
          <p14:tracePt t="24680" x="7646988" y="2898775"/>
          <p14:tracePt t="24687" x="7678738" y="2898775"/>
          <p14:tracePt t="24695" x="7694613" y="2914650"/>
          <p14:tracePt t="24703" x="7726363" y="2930525"/>
          <p14:tracePt t="24711" x="7742238" y="2930525"/>
          <p14:tracePt t="24720" x="7758113" y="2946400"/>
          <p14:tracePt t="24963" x="7773988" y="2946400"/>
          <p14:tracePt t="24981" x="7805738" y="2946400"/>
          <p14:tracePt t="24989" x="7900988" y="2962275"/>
          <p14:tracePt t="24998" x="8012113" y="2994025"/>
          <p14:tracePt t="25005" x="8107363" y="3009900"/>
          <p14:tracePt t="25013" x="8202613" y="3025775"/>
          <p14:tracePt t="25021" x="8359775" y="3057525"/>
          <p14:tracePt t="25032" x="8455025" y="3073400"/>
          <p14:tracePt t="25039" x="8534400" y="3087688"/>
          <p14:tracePt t="25047" x="8613775" y="3119438"/>
          <p14:tracePt t="25055" x="8629650" y="3119438"/>
          <p14:tracePt t="25063" x="8645525" y="3135313"/>
          <p14:tracePt t="25071" x="8661400" y="3135313"/>
          <p14:tracePt t="25153" x="8661400" y="3119438"/>
          <p14:tracePt t="25170" x="8661400" y="3103563"/>
          <p14:tracePt t="25193" x="8677275" y="3087688"/>
          <p14:tracePt t="25206" x="8677275" y="3073400"/>
          <p14:tracePt t="25213" x="8693150" y="3073400"/>
          <p14:tracePt t="25221" x="8693150" y="3057525"/>
          <p14:tracePt t="25229" x="8693150" y="3041650"/>
          <p14:tracePt t="25237" x="8709025" y="3025775"/>
          <p14:tracePt t="25245" x="8709025" y="3009900"/>
          <p14:tracePt t="25265" x="8709025" y="2994025"/>
          <p14:tracePt t="25309" x="8709025" y="2978150"/>
          <p14:tracePt t="25317" x="8724900" y="2978150"/>
          <p14:tracePt t="25351" x="8756650" y="2962275"/>
          <p14:tracePt t="25360" x="8772525" y="2946400"/>
          <p14:tracePt t="25368" x="8820150" y="2946400"/>
          <p14:tracePt t="25376" x="8866188" y="2930525"/>
          <p14:tracePt t="25383" x="8961438" y="2898775"/>
          <p14:tracePt t="25392" x="9056688" y="2882900"/>
          <p14:tracePt t="25397" x="9231313" y="2819400"/>
          <p14:tracePt t="25405" x="9310688" y="2787650"/>
          <p14:tracePt t="25413" x="9547225" y="2724150"/>
          <p14:tracePt t="25421" x="9705975" y="2692400"/>
          <p14:tracePt t="25430" x="9832975" y="2628900"/>
          <p14:tracePt t="25437" x="10069513" y="2549525"/>
          <p14:tracePt t="25445" x="10275888" y="2470150"/>
          <p14:tracePt t="25453" x="10371138" y="2422525"/>
          <p14:tracePt t="25461" x="10545763" y="2328863"/>
          <p14:tracePt t="25467" x="10609263" y="2297113"/>
          <p14:tracePt t="25475" x="10782300" y="2201863"/>
          <p14:tracePt t="25484" x="10893425" y="2138363"/>
          <p14:tracePt t="25491" x="10988675" y="2090738"/>
          <p14:tracePt t="25499" x="11083925" y="2043113"/>
          <p14:tracePt t="25507" x="11131550" y="2011363"/>
          <p14:tracePt t="25515" x="11195050" y="1963738"/>
          <p14:tracePt t="25523" x="11258550" y="1916113"/>
          <p14:tracePt t="25533" x="11304588" y="1900238"/>
          <p14:tracePt t="25536" x="11336338" y="1852613"/>
          <p14:tracePt t="25546" x="11383963" y="1820863"/>
          <p14:tracePt t="25554" x="11447463" y="1789113"/>
          <p14:tracePt t="25561" x="11479213" y="1757363"/>
          <p14:tracePt t="25569" x="11542713" y="1711325"/>
          <p14:tracePt t="25577" x="11590338" y="1679575"/>
          <p14:tracePt t="25585" x="11685588" y="1631950"/>
          <p14:tracePt t="25594" x="11780838" y="1600200"/>
          <p14:tracePt t="25601" x="11828463" y="1568450"/>
          <p14:tracePt t="25607" x="11922125" y="1504950"/>
          <p14:tracePt t="25615" x="11985625" y="1473200"/>
          <p14:tracePt t="25624" x="12017375" y="1473200"/>
          <p14:tracePt t="25631" x="12033250" y="1457325"/>
          <p14:tracePt t="25639" x="12049125" y="1441450"/>
          <p14:tracePt t="25647" x="12065000" y="1441450"/>
          <p14:tracePt t="25663" x="12065000" y="1425575"/>
          <p14:tracePt t="25787" x="12049125" y="1425575"/>
          <p14:tracePt t="25795" x="12001500" y="1441450"/>
          <p14:tracePt t="25804" x="11969750" y="1489075"/>
          <p14:tracePt t="25811" x="11906250" y="1520825"/>
          <p14:tracePt t="25819" x="11812588" y="1584325"/>
          <p14:tracePt t="25827" x="11685588" y="1663700"/>
          <p14:tracePt t="25835" x="11495088" y="1773238"/>
          <p14:tracePt t="25841" x="11226800" y="1931988"/>
          <p14:tracePt t="25849" x="10988675" y="2090738"/>
          <p14:tracePt t="25857" x="10609263" y="2297113"/>
          <p14:tracePt t="25866" x="10133013" y="2597150"/>
          <p14:tracePt t="25874" x="9801225" y="2803525"/>
          <p14:tracePt t="25881" x="9421813" y="3025775"/>
          <p14:tracePt t="25889" x="8804275" y="3341688"/>
          <p14:tracePt t="25897" x="8343900" y="3548063"/>
          <p14:tracePt t="25905" x="7948613" y="3675063"/>
          <p14:tracePt t="25911" x="7646988" y="3784600"/>
          <p14:tracePt t="25919" x="7394575" y="3879850"/>
          <p14:tracePt t="25928" x="7251700" y="3927475"/>
          <p14:tracePt t="25936" x="7092950" y="3990975"/>
          <p14:tracePt t="25943" x="7045325" y="4006850"/>
          <p14:tracePt t="25951" x="7029450" y="4006850"/>
          <p14:tracePt t="25995" x="7029450" y="3975100"/>
          <p14:tracePt t="26003" x="7077075" y="3911600"/>
          <p14:tracePt t="26012" x="7172325" y="3832225"/>
          <p14:tracePt t="26019" x="7235825" y="3770313"/>
          <p14:tracePt t="26027" x="7394575" y="3627438"/>
          <p14:tracePt t="26035" x="7694613" y="3421063"/>
          <p14:tracePt t="26043" x="8043863" y="3182938"/>
          <p14:tracePt t="26051" x="8359775" y="2994025"/>
          <p14:tracePt t="26062" x="8882063" y="2724150"/>
          <p14:tracePt t="26069" x="9278938" y="2565400"/>
          <p14:tracePt t="26077" x="9991725" y="2233613"/>
          <p14:tracePt t="26085" x="10387013" y="2106613"/>
          <p14:tracePt t="26093" x="10641013" y="1995488"/>
          <p14:tracePt t="26102" x="11036300" y="1884363"/>
          <p14:tracePt t="26109" x="11179175" y="1852613"/>
          <p14:tracePt t="26119" x="11320463" y="1820863"/>
          <p14:tracePt t="26127" x="11431588" y="1789113"/>
          <p14:tracePt t="26135" x="11447463" y="1789113"/>
          <p14:tracePt t="26144" x="11463338" y="1789113"/>
          <p14:tracePt t="26201" x="11431588" y="1789113"/>
          <p14:tracePt t="26209" x="11352213" y="1789113"/>
          <p14:tracePt t="26218" x="11336338" y="1789113"/>
          <p14:tracePt t="26225" x="11288713" y="1789113"/>
          <p14:tracePt t="26233" x="11179175" y="1804988"/>
          <p14:tracePt t="26241" x="11131550" y="1804988"/>
          <p14:tracePt t="26249" x="11052175" y="1836738"/>
          <p14:tracePt t="26255" x="10956925" y="1852613"/>
          <p14:tracePt t="26263" x="10845800" y="1868488"/>
          <p14:tracePt t="26271" x="10750550" y="1916113"/>
          <p14:tracePt t="26279" x="10609263" y="1947863"/>
          <p14:tracePt t="26287" x="10402888" y="2027238"/>
          <p14:tracePt t="26295" x="10085388" y="2106613"/>
          <p14:tracePt t="26303" x="9658350" y="2249488"/>
          <p14:tracePt t="26312" x="9120188" y="2392363"/>
          <p14:tracePt t="26319" x="8693150" y="2501900"/>
          <p14:tracePt t="26327" x="7869238" y="2740025"/>
          <p14:tracePt t="26335" x="7188200" y="2978150"/>
          <p14:tracePt t="26343" x="6745288" y="3135313"/>
          <p14:tracePt t="26349" x="6048375" y="3405188"/>
          <p14:tracePt t="26357" x="5605463" y="3579813"/>
          <p14:tracePt t="26365" x="5287963" y="3690938"/>
          <p14:tracePt t="26373" x="5099050" y="3770313"/>
          <p14:tracePt t="26381" x="4924425" y="3832225"/>
          <p14:tracePt t="26389" x="4638675" y="3911600"/>
          <p14:tracePt t="26397" x="4560888" y="3927475"/>
          <p14:tracePt t="26405" x="4497388" y="3943350"/>
          <p14:tracePt t="26411" x="4433888" y="3959225"/>
          <p14:tracePt t="26419" x="4402138" y="3959225"/>
          <p14:tracePt t="26428" x="4338638" y="3959225"/>
          <p14:tracePt t="26435" x="4227513" y="3895725"/>
          <p14:tracePt t="26443" x="4052888" y="3706813"/>
          <p14:tracePt t="26451" x="3895725" y="3500438"/>
          <p14:tracePt t="26459" x="3752850" y="3309938"/>
          <p14:tracePt t="26941" x="3800475" y="3309938"/>
          <p14:tracePt t="26949" x="3816350" y="3357563"/>
          <p14:tracePt t="26958" x="3816350" y="3389313"/>
          <p14:tracePt t="26965" x="3784600" y="3421063"/>
          <p14:tracePt t="26972" x="3768725" y="3436938"/>
          <p14:tracePt t="26982" x="3768725" y="3484563"/>
          <p14:tracePt t="26987" x="3768725" y="3548063"/>
          <p14:tracePt t="26995" x="3768725" y="3579813"/>
          <p14:tracePt t="27003" x="3816350" y="3659188"/>
          <p14:tracePt t="27011" x="3848100" y="3754438"/>
          <p14:tracePt t="27019" x="3927475" y="3863975"/>
          <p14:tracePt t="27027" x="3989388" y="3975100"/>
          <p14:tracePt t="27035" x="4084638" y="4054475"/>
          <p14:tracePt t="27043" x="4259263" y="4197350"/>
          <p14:tracePt t="27051" x="4418013" y="4340225"/>
          <p14:tracePt t="27060" x="4545013" y="4419600"/>
          <p14:tracePt t="27065" x="4638675" y="4497388"/>
          <p14:tracePt t="27074" x="4749800" y="4608513"/>
          <p14:tracePt t="27081" x="4940300" y="4719638"/>
          <p14:tracePt t="27089" x="5067300" y="4799013"/>
          <p14:tracePt t="27097" x="5162550" y="4846638"/>
          <p14:tracePt t="27105" x="5319713" y="4910138"/>
          <p14:tracePt t="27113" x="5399088" y="4941888"/>
          <p14:tracePt t="27121" x="5430838" y="4941888"/>
          <p14:tracePt t="27129" x="5446713" y="4941888"/>
          <p14:tracePt t="27147" x="5462588" y="4941888"/>
          <p14:tracePt t="27183" x="5478463" y="4941888"/>
          <p14:tracePt t="27203" x="5494338" y="4926013"/>
          <p14:tracePt t="27219" x="5510213" y="4926013"/>
          <p14:tracePt t="27227" x="5526088" y="4926013"/>
          <p14:tracePt t="27245" x="5557838" y="4926013"/>
          <p14:tracePt t="27261" x="5589588" y="4926013"/>
          <p14:tracePt t="27269" x="5605463" y="4926013"/>
          <p14:tracePt t="27278" x="5621338" y="4926013"/>
          <p14:tracePt t="27293" x="5653088" y="4926013"/>
          <p14:tracePt t="27302" x="5668963" y="4926013"/>
          <p14:tracePt t="27314" x="5684838" y="4926013"/>
          <p14:tracePt t="27333" x="5700713" y="4926013"/>
          <p14:tracePt t="27350" x="5732463" y="4926013"/>
          <p14:tracePt t="27359" x="5764213" y="4941888"/>
          <p14:tracePt t="27367" x="5857875" y="4973638"/>
          <p14:tracePt t="27377" x="5969000" y="5021263"/>
          <p14:tracePt t="27383" x="6111875" y="5100638"/>
          <p14:tracePt t="27391" x="6381750" y="5226050"/>
          <p14:tracePt t="27399" x="6554788" y="5321300"/>
          <p14:tracePt t="27407" x="6729413" y="5400675"/>
          <p14:tracePt t="27417" x="7061200" y="5591175"/>
          <p14:tracePt t="27425" x="7188200" y="5686425"/>
          <p14:tracePt t="27434" x="7489825" y="5907088"/>
          <p14:tracePt t="27441" x="7678738" y="6065838"/>
          <p14:tracePt t="27449" x="7821613" y="6161088"/>
          <p14:tracePt t="27457" x="8107363" y="6383338"/>
          <p14:tracePt t="27465" x="8280400" y="6524625"/>
          <p14:tracePt t="27473" x="8423275" y="6667500"/>
          <p14:tracePt t="27483" x="8566150" y="679450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Freeform: Shape 17">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376AF744-88F3-1D7E-DE64-B2F652CFE2F1}"/>
              </a:ext>
            </a:extLst>
          </p:cNvPr>
          <p:cNvSpPr>
            <a:spLocks noGrp="1"/>
          </p:cNvSpPr>
          <p:nvPr>
            <p:ph type="title"/>
          </p:nvPr>
        </p:nvSpPr>
        <p:spPr>
          <a:xfrm>
            <a:off x="8689919" y="858825"/>
            <a:ext cx="3432810" cy="2042160"/>
          </a:xfrm>
        </p:spPr>
        <p:txBody>
          <a:bodyPr vert="horz" lIns="91440" tIns="45720" rIns="91440" bIns="45720" rtlCol="0" anchor="b">
            <a:normAutofit fontScale="90000"/>
          </a:bodyPr>
          <a:lstStyle/>
          <a:p>
            <a:r>
              <a:rPr lang="en-US" kern="1200" dirty="0">
                <a:solidFill>
                  <a:schemeClr val="tx1"/>
                </a:solidFill>
                <a:latin typeface="+mj-lt"/>
                <a:ea typeface="+mj-ea"/>
                <a:cs typeface="+mj-cs"/>
              </a:rPr>
              <a:t>Micro- Nutrient Trends Over Time</a:t>
            </a:r>
          </a:p>
        </p:txBody>
      </p:sp>
      <p:pic>
        <p:nvPicPr>
          <p:cNvPr id="4" name="Graphic 3">
            <a:extLst>
              <a:ext uri="{FF2B5EF4-FFF2-40B4-BE49-F238E27FC236}">
                <a16:creationId xmlns:a16="http://schemas.microsoft.com/office/drawing/2014/main" id="{B0143B2E-85F0-1091-CB71-9946F19C6F7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55468" y="346257"/>
            <a:ext cx="7806045" cy="6244836"/>
          </a:xfrm>
          <a:prstGeom prst="rect">
            <a:avLst/>
          </a:prstGeom>
        </p:spPr>
      </p:pic>
      <p:pic>
        <p:nvPicPr>
          <p:cNvPr id="9" name="Audio 8">
            <a:hlinkClick r:id="" action="ppaction://media"/>
            <a:extLst>
              <a:ext uri="{FF2B5EF4-FFF2-40B4-BE49-F238E27FC236}">
                <a16:creationId xmlns:a16="http://schemas.microsoft.com/office/drawing/2014/main" id="{F3BA3777-B3D9-6CE2-920D-2F33B8D4F10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6430514"/>
      </p:ext>
    </p:extLst>
  </p:cSld>
  <p:clrMapOvr>
    <a:masterClrMapping/>
  </p:clrMapOvr>
  <mc:AlternateContent xmlns:mc="http://schemas.openxmlformats.org/markup-compatibility/2006">
    <mc:Choice xmlns:p14="http://schemas.microsoft.com/office/powerpoint/2010/main" Requires="p14">
      <p:transition spd="slow" p14:dur="2000" advTm="14865"/>
    </mc:Choice>
    <mc:Fallback>
      <p:transition spd="slow" advTm="14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533" x="506413" y="5749925"/>
          <p14:tracePt t="541" x="681038" y="5638800"/>
          <p14:tracePt t="549" x="1155700" y="5337175"/>
          <p14:tracePt t="558" x="1646238" y="5005388"/>
          <p14:tracePt t="565" x="2027238" y="4799013"/>
          <p14:tracePt t="575" x="2740025" y="4356100"/>
          <p14:tracePt t="583" x="3355975" y="3990975"/>
          <p14:tracePt t="591" x="3784600" y="3738563"/>
          <p14:tracePt t="602" x="4497388" y="3357563"/>
          <p14:tracePt t="610" x="5208588" y="2962275"/>
          <p14:tracePt t="621" x="5541963" y="2755900"/>
          <p14:tracePt t="624" x="6223000" y="2312988"/>
          <p14:tracePt t="633" x="6792913" y="1963738"/>
          <p14:tracePt t="641" x="7188200" y="1679575"/>
          <p14:tracePt t="649" x="7378700" y="1536700"/>
          <p14:tracePt t="657" x="7662863" y="1330325"/>
          <p14:tracePt t="666" x="7789863" y="1219200"/>
          <p14:tracePt t="673" x="7853363" y="1171575"/>
          <p14:tracePt t="681" x="7916863" y="1092200"/>
          <p14:tracePt t="689" x="7932738" y="1076325"/>
          <p14:tracePt t="699" x="7948613" y="1076325"/>
          <p14:tracePt t="705" x="7948613" y="1060450"/>
          <p14:tracePt t="723" x="7964488" y="1044575"/>
          <p14:tracePt t="731" x="7980363" y="1044575"/>
          <p14:tracePt t="740" x="7996238" y="1044575"/>
          <p14:tracePt t="747" x="8012113" y="1028700"/>
          <p14:tracePt t="756" x="8027988" y="1028700"/>
          <p14:tracePt t="763" x="8043863" y="1028700"/>
          <p14:tracePt t="779" x="8059738" y="1028700"/>
          <p14:tracePt t="795" x="8091488" y="1028700"/>
          <p14:tracePt t="803" x="8107363" y="1028700"/>
          <p14:tracePt t="811" x="8202613" y="1060450"/>
          <p14:tracePt t="819" x="8312150" y="1108075"/>
          <p14:tracePt t="827" x="8455025" y="1155700"/>
          <p14:tracePt t="836" x="8518525" y="1187450"/>
          <p14:tracePt t="843" x="8693150" y="1282700"/>
          <p14:tracePt t="851" x="8804275" y="1362075"/>
          <p14:tracePt t="859" x="8866188" y="1393825"/>
          <p14:tracePt t="869" x="8945563" y="1441450"/>
          <p14:tracePt t="878" x="9024938" y="1489075"/>
          <p14:tracePt t="886" x="9072563" y="1536700"/>
          <p14:tracePt t="900" x="9104313" y="1552575"/>
          <p14:tracePt t="909" x="9104313" y="1568450"/>
          <p14:tracePt t="1035" x="9088438" y="1568450"/>
          <p14:tracePt t="1043" x="9072563" y="1568450"/>
          <p14:tracePt t="1059" x="9056688" y="1568450"/>
          <p14:tracePt t="1067" x="9040813" y="1568450"/>
          <p14:tracePt t="1075" x="9024938" y="1568450"/>
          <p14:tracePt t="1084" x="9009063" y="1568450"/>
          <p14:tracePt t="1091" x="8977313" y="1568450"/>
          <p14:tracePt t="1101" x="8961438" y="1568450"/>
          <p14:tracePt t="1109" x="8913813" y="1568450"/>
          <p14:tracePt t="1117" x="8882063" y="1584325"/>
          <p14:tracePt t="1125" x="8850313" y="1584325"/>
          <p14:tracePt t="1133" x="8820150" y="1584325"/>
          <p14:tracePt t="1142" x="8740775" y="1600200"/>
          <p14:tracePt t="1150" x="8693150" y="1600200"/>
          <p14:tracePt t="1159" x="8613775" y="1600200"/>
          <p14:tracePt t="1167" x="8518525" y="1616075"/>
          <p14:tracePt t="1175" x="8439150" y="1616075"/>
          <p14:tracePt t="1184" x="8248650" y="1631950"/>
          <p14:tracePt t="1191" x="8091488" y="1663700"/>
          <p14:tracePt t="1199" x="7900988" y="1663700"/>
          <p14:tracePt t="1207" x="7726363" y="1663700"/>
          <p14:tracePt t="1215" x="7521575" y="1679575"/>
          <p14:tracePt t="1225" x="7331075" y="1679575"/>
          <p14:tracePt t="1233" x="7140575" y="1679575"/>
          <p14:tracePt t="1241" x="7013575" y="1695450"/>
          <p14:tracePt t="1249" x="6777038" y="1695450"/>
          <p14:tracePt t="1257" x="6665913" y="1695450"/>
          <p14:tracePt t="1265" x="6538913" y="1695450"/>
          <p14:tracePt t="1273" x="6350000" y="1725613"/>
          <p14:tracePt t="1283" x="6302375" y="1725613"/>
          <p14:tracePt t="1291" x="6207125" y="1741488"/>
          <p14:tracePt t="1299" x="6127750" y="1757363"/>
          <p14:tracePt t="1307" x="6064250" y="1773238"/>
          <p14:tracePt t="1315" x="6032500" y="1789113"/>
          <p14:tracePt t="1323" x="5984875" y="1804988"/>
          <p14:tracePt t="1339" x="5969000" y="1820863"/>
          <p14:tracePt t="1349" x="5953125" y="1820863"/>
          <p14:tracePt t="1358" x="5937250" y="1820863"/>
          <p14:tracePt t="1365" x="5921375" y="1836738"/>
          <p14:tracePt t="1373" x="5889625" y="1852613"/>
          <p14:tracePt t="1381" x="5842000" y="1868488"/>
          <p14:tracePt t="1389" x="5810250" y="1900238"/>
          <p14:tracePt t="1397" x="5764213" y="1916113"/>
          <p14:tracePt t="1407" x="5748338" y="1931988"/>
          <p14:tracePt t="1415" x="5716588" y="1947863"/>
          <p14:tracePt t="1423" x="5700713" y="1947863"/>
          <p14:tracePt t="1431" x="5653088" y="1947863"/>
          <p14:tracePt t="1439" x="5621338" y="1979613"/>
          <p14:tracePt t="1447" x="5589588" y="1979613"/>
          <p14:tracePt t="1455" x="5557838" y="1979613"/>
          <p14:tracePt t="1463" x="5526088" y="1995488"/>
          <p14:tracePt t="1472" x="5478463" y="1995488"/>
          <p14:tracePt t="1482" x="5430838" y="2011363"/>
          <p14:tracePt t="1489" x="5335588" y="2011363"/>
          <p14:tracePt t="1497" x="5272088" y="2027238"/>
          <p14:tracePt t="1505" x="5224463" y="2027238"/>
          <p14:tracePt t="1513" x="5162550" y="2027238"/>
          <p14:tracePt t="1521" x="5099050" y="2027238"/>
          <p14:tracePt t="1531" x="5051425" y="2027238"/>
          <p14:tracePt t="1539" x="5035550" y="2027238"/>
          <p14:tracePt t="1547" x="4987925" y="2027238"/>
          <p14:tracePt t="1563" x="4972050" y="2027238"/>
          <p14:tracePt t="1571" x="4956175" y="2027238"/>
          <p14:tracePt t="1579" x="4940300" y="2027238"/>
          <p14:tracePt t="1587" x="4924425" y="2011363"/>
          <p14:tracePt t="1595" x="4924425" y="1995488"/>
          <p14:tracePt t="1603" x="4892675" y="1979613"/>
          <p14:tracePt t="1613" x="4892675" y="1947863"/>
          <p14:tracePt t="1621" x="4876800" y="1916113"/>
          <p14:tracePt t="1629" x="4860925" y="1900238"/>
          <p14:tracePt t="1638" x="4845050" y="1852613"/>
          <p14:tracePt t="1645" x="4829175" y="1836738"/>
          <p14:tracePt t="1653" x="4813300" y="1820863"/>
          <p14:tracePt t="1661" x="4797425" y="1804988"/>
          <p14:tracePt t="1669" x="4797425" y="1773238"/>
          <p14:tracePt t="1684" x="4781550" y="1757363"/>
          <p14:tracePt t="1698" x="4781550" y="1741488"/>
          <p14:tracePt t="1705" x="4765675" y="1741488"/>
          <p14:tracePt t="1742" x="4765675" y="1725613"/>
          <p14:tracePt t="1749" x="4749800" y="1725613"/>
          <p14:tracePt t="1758" x="4749800" y="1711325"/>
          <p14:tracePt t="1765" x="4733925" y="1711325"/>
          <p14:tracePt t="1785" x="4733925" y="1695450"/>
          <p14:tracePt t="1793" x="4718050" y="1695450"/>
          <p14:tracePt t="1801" x="4702175" y="1695450"/>
          <p14:tracePt t="1821" x="4686300" y="1695450"/>
          <p14:tracePt t="1833" x="4670425" y="1695450"/>
          <p14:tracePt t="1861" x="4670425" y="1679575"/>
          <p14:tracePt t="1869" x="4654550" y="1679575"/>
          <p14:tracePt t="1885" x="4638675" y="1679575"/>
          <p14:tracePt t="1893" x="4622800" y="1679575"/>
          <p14:tracePt t="1902" x="4606925" y="1679575"/>
          <p14:tracePt t="1909" x="4591050" y="1679575"/>
          <p14:tracePt t="1917" x="4575175" y="1679575"/>
          <p14:tracePt t="1925" x="4560888" y="1679575"/>
          <p14:tracePt t="1944" x="4545013" y="1679575"/>
          <p14:tracePt t="1951" x="4529138" y="1679575"/>
          <p14:tracePt t="1959" x="4513263" y="1679575"/>
          <p14:tracePt t="1967" x="4497388" y="1679575"/>
          <p14:tracePt t="1976" x="4481513" y="1679575"/>
          <p14:tracePt t="1983" x="4465638" y="1679575"/>
          <p14:tracePt t="1992" x="4433888" y="1679575"/>
          <p14:tracePt t="1999" x="4402138" y="1679575"/>
          <p14:tracePt t="2007" x="4370388" y="1679575"/>
          <p14:tracePt t="2016" x="4354513" y="1679575"/>
          <p14:tracePt t="2023" x="4322763" y="1679575"/>
          <p14:tracePt t="2039" x="4306888" y="1679575"/>
          <p14:tracePt t="2046" x="4291013" y="1679575"/>
          <p14:tracePt t="2065" x="4275138" y="1679575"/>
          <p14:tracePt t="2073" x="4275138" y="1663700"/>
          <p14:tracePt t="2090" x="4259263" y="1663700"/>
          <p14:tracePt t="2097" x="4243388" y="1663700"/>
          <p14:tracePt t="2114" x="4211638" y="1663700"/>
          <p14:tracePt t="2129" x="4179888" y="1663700"/>
          <p14:tracePt t="2137" x="4164013" y="1663700"/>
          <p14:tracePt t="2145" x="4132263" y="1663700"/>
          <p14:tracePt t="2153" x="4100513" y="1647825"/>
          <p14:tracePt t="2161" x="4068763" y="1647825"/>
          <p14:tracePt t="2171" x="4021138" y="1647825"/>
          <p14:tracePt t="2177" x="3973513" y="1631950"/>
          <p14:tracePt t="2187" x="3895725" y="1631950"/>
          <p14:tracePt t="2195" x="3848100" y="1631950"/>
          <p14:tracePt t="2203" x="3736975" y="1616075"/>
          <p14:tracePt t="2211" x="3657600" y="1600200"/>
          <p14:tracePt t="2219" x="3562350" y="1600200"/>
          <p14:tracePt t="2227" x="3482975" y="1584325"/>
          <p14:tracePt t="2235" x="3309938" y="1552575"/>
          <p14:tracePt t="2243" x="3214688" y="1552575"/>
          <p14:tracePt t="2253" x="3071813" y="1504950"/>
          <p14:tracePt t="2261" x="2928938" y="1504950"/>
          <p14:tracePt t="2269" x="2849563" y="1504950"/>
          <p14:tracePt t="2277" x="2660650" y="1504950"/>
          <p14:tracePt t="2285" x="2454275" y="1504950"/>
          <p14:tracePt t="2293" x="2263775" y="1504950"/>
          <p14:tracePt t="2301" x="2090738" y="1504950"/>
          <p14:tracePt t="2309" x="1979613" y="1504950"/>
          <p14:tracePt t="2319" x="1789113" y="1504950"/>
          <p14:tracePt t="2327" x="1725613" y="1504950"/>
          <p14:tracePt t="2335" x="1614488" y="1504950"/>
          <p14:tracePt t="2343" x="1457325" y="1489075"/>
          <p14:tracePt t="2351" x="1362075" y="1489075"/>
          <p14:tracePt t="2359" x="1298575" y="1489075"/>
          <p14:tracePt t="2367" x="1235075" y="1489075"/>
          <p14:tracePt t="2377" x="1171575" y="1473200"/>
          <p14:tracePt t="2386" x="1123950" y="1457325"/>
          <p14:tracePt t="2393" x="1076325" y="1457325"/>
          <p14:tracePt t="2401" x="1028700" y="1441450"/>
          <p14:tracePt t="2409" x="949325" y="1425575"/>
          <p14:tracePt t="2417" x="903288" y="1425575"/>
          <p14:tracePt t="2425" x="855663" y="1409700"/>
          <p14:tracePt t="2433" x="839788" y="1393825"/>
          <p14:tracePt t="2443" x="792163" y="1377950"/>
          <p14:tracePt t="2452" x="776288" y="1362075"/>
          <p14:tracePt t="2459" x="744538" y="1362075"/>
          <p14:tracePt t="2467" x="728663" y="1346200"/>
          <p14:tracePt t="2547" x="760413" y="1346200"/>
          <p14:tracePt t="2555" x="823913" y="1377950"/>
          <p14:tracePt t="2563" x="903288" y="1441450"/>
          <p14:tracePt t="2571" x="996950" y="1489075"/>
          <p14:tracePt t="2579" x="1139825" y="1631950"/>
          <p14:tracePt t="2587" x="1282700" y="1741488"/>
          <p14:tracePt t="2597" x="1441450" y="1884363"/>
          <p14:tracePt t="2605" x="1677988" y="2058988"/>
          <p14:tracePt t="2613" x="1820863" y="2185988"/>
          <p14:tracePt t="2621" x="2011363" y="2328863"/>
          <p14:tracePt t="2631" x="2136775" y="2422525"/>
          <p14:tracePt t="2637" x="2343150" y="2565400"/>
          <p14:tracePt t="2645" x="2438400" y="2644775"/>
          <p14:tracePt t="2653" x="2533650" y="2724150"/>
          <p14:tracePt t="2664" x="2644775" y="2787650"/>
          <p14:tracePt t="2671" x="2740025" y="2867025"/>
          <p14:tracePt t="2678" x="2833688" y="2914650"/>
          <p14:tracePt t="2687" x="2928938" y="2978150"/>
          <p14:tracePt t="2695" x="3024188" y="3057525"/>
          <p14:tracePt t="2703" x="3103563" y="3103563"/>
          <p14:tracePt t="2712" x="3214688" y="3167063"/>
          <p14:tracePt t="2721" x="3278188" y="3230563"/>
          <p14:tracePt t="2729" x="3387725" y="3294063"/>
          <p14:tracePt t="2737" x="3419475" y="3325813"/>
          <p14:tracePt t="2745" x="3498850" y="3389313"/>
          <p14:tracePt t="2753" x="3609975" y="3468688"/>
          <p14:tracePt t="2760" x="3657600" y="3500438"/>
          <p14:tracePt t="2769" x="3721100" y="3548063"/>
          <p14:tracePt t="2777" x="3752850" y="3563938"/>
          <p14:tracePt t="2787" x="3816350" y="3579813"/>
          <p14:tracePt t="2796" x="3895725" y="3611563"/>
          <p14:tracePt t="2804" x="3911600" y="3627438"/>
          <p14:tracePt t="2811" x="3943350" y="3643313"/>
          <p14:tracePt t="2819" x="3973513" y="3659188"/>
          <p14:tracePt t="2827" x="3989388" y="3659188"/>
          <p14:tracePt t="2844" x="4005263" y="3659188"/>
          <p14:tracePt t="2851" x="4021138" y="3659188"/>
          <p14:tracePt t="2859" x="4037013" y="3659188"/>
          <p14:tracePt t="2868" x="4052888" y="3643313"/>
          <p14:tracePt t="2875" x="4068763" y="3627438"/>
          <p14:tracePt t="2883" x="4100513" y="3611563"/>
          <p14:tracePt t="2893" x="4132263" y="3563938"/>
          <p14:tracePt t="2901" x="4148138" y="3516313"/>
          <p14:tracePt t="2909" x="4164013" y="3389313"/>
          <p14:tracePt t="2917" x="4164013" y="3278188"/>
          <p14:tracePt t="2925" x="4164013" y="3119438"/>
          <p14:tracePt t="2934" x="4164013" y="3025775"/>
          <p14:tracePt t="2942" x="4148138" y="2835275"/>
          <p14:tracePt t="2951" x="4148138" y="2787650"/>
          <p14:tracePt t="2959" x="4116388" y="2660650"/>
          <p14:tracePt t="2967" x="4084638" y="2533650"/>
          <p14:tracePt t="2975" x="4068763" y="2438400"/>
          <p14:tracePt t="2984" x="4037013" y="2328863"/>
          <p14:tracePt t="2991" x="4005263" y="2249488"/>
          <p14:tracePt t="2998" x="3973513" y="2154238"/>
          <p14:tracePt t="3007" x="3959225" y="2090738"/>
          <p14:tracePt t="3017" x="3943350" y="2058988"/>
          <p14:tracePt t="3025" x="3911600" y="2011363"/>
          <p14:tracePt t="3033" x="3911600" y="1979613"/>
          <p14:tracePt t="3045" x="3911600" y="1947863"/>
          <p14:tracePt t="3059" x="3895725" y="1931988"/>
          <p14:tracePt t="3074" x="3895725" y="1916113"/>
          <p14:tracePt t="3128" x="3927475" y="1916113"/>
          <p14:tracePt t="3137" x="3959225" y="1916113"/>
          <p14:tracePt t="3146" x="3989388" y="1916113"/>
          <p14:tracePt t="3152" x="4037013" y="1916113"/>
          <p14:tracePt t="3165" x="4052888" y="1916113"/>
          <p14:tracePt t="3178" x="4100513" y="1916113"/>
          <p14:tracePt t="3185" x="4132263" y="1916113"/>
          <p14:tracePt t="3193" x="4164013" y="1916113"/>
          <p14:tracePt t="3204" x="4195763" y="1916113"/>
          <p14:tracePt t="3219" x="4291013" y="1900238"/>
          <p14:tracePt t="3233" x="4338638" y="1900238"/>
          <p14:tracePt t="3247" x="4497388" y="1868488"/>
          <p14:tracePt t="3261" x="4638675" y="1820863"/>
          <p14:tracePt t="3275" x="4670425" y="1804988"/>
          <p14:tracePt t="3289" x="4702175" y="1773238"/>
          <p14:tracePt t="3302" x="4733925" y="1741488"/>
          <p14:tracePt t="3317" x="4749800" y="1725613"/>
          <p14:tracePt t="3325" x="4749800" y="1711325"/>
          <p14:tracePt t="3341" x="4765675" y="1711325"/>
          <p14:tracePt t="3376" x="4765675" y="1695450"/>
          <p14:tracePt t="3412" x="4765675" y="1679575"/>
          <p14:tracePt t="3423" x="4781550" y="1679575"/>
          <p14:tracePt t="3431" x="4797425" y="1679575"/>
          <p14:tracePt t="3439" x="4797425" y="1663700"/>
          <p14:tracePt t="3447" x="4813300" y="1663700"/>
          <p14:tracePt t="3459" x="4829175" y="1663700"/>
          <p14:tracePt t="3475" x="4845050" y="1647825"/>
          <p14:tracePt t="3483" x="4860925" y="1647825"/>
          <p14:tracePt t="3491" x="4876800" y="1647825"/>
          <p14:tracePt t="3499" x="4908550" y="1647825"/>
          <p14:tracePt t="3508" x="4956175" y="1647825"/>
          <p14:tracePt t="3517" x="4987925" y="1663700"/>
          <p14:tracePt t="3525" x="5051425" y="1663700"/>
          <p14:tracePt t="3533" x="5099050" y="1679575"/>
          <p14:tracePt t="3545" x="5146675" y="1711325"/>
          <p14:tracePt t="3560" x="5272088" y="1773238"/>
          <p14:tracePt t="3567" x="5430838" y="1820863"/>
          <p14:tracePt t="3575" x="5494338" y="1852613"/>
          <p14:tracePt t="3583" x="5653088" y="1916113"/>
          <p14:tracePt t="3591" x="5810250" y="1963738"/>
          <p14:tracePt t="3601" x="5937250" y="2027238"/>
          <p14:tracePt t="3615" x="6191250" y="2074863"/>
          <p14:tracePt t="3629" x="6286500" y="2090738"/>
          <p14:tracePt t="3641" x="6397625" y="2122488"/>
          <p14:tracePt t="3657" x="6459538" y="2138363"/>
          <p14:tracePt t="3665" x="6475413" y="2138363"/>
          <p14:tracePt t="3673" x="6507163" y="2138363"/>
          <p14:tracePt t="3684" x="6523038" y="2154238"/>
          <p14:tracePt t="3699" x="6602413" y="2185988"/>
          <p14:tracePt t="3712" x="6665913" y="2217738"/>
          <p14:tracePt t="3726" x="6777038" y="2249488"/>
          <p14:tracePt t="3741" x="6935788" y="2344738"/>
          <p14:tracePt t="3753" x="7013575" y="2376488"/>
          <p14:tracePt t="3767" x="7188200" y="2438400"/>
          <p14:tracePt t="3781" x="7267575" y="2470150"/>
          <p14:tracePt t="3796" x="7283450" y="2501900"/>
          <p14:tracePt t="3798" x="7315200" y="2517775"/>
          <p14:tracePt t="3821" x="7331075" y="2517775"/>
          <p14:tracePt t="3833" x="7346950" y="2517775"/>
          <p14:tracePt t="3841" x="7346950" y="2533650"/>
          <p14:tracePt t="3849" x="7362825" y="2549525"/>
          <p14:tracePt t="3858" x="7378700" y="2549525"/>
          <p14:tracePt t="3866" x="7378700" y="2565400"/>
          <p14:tracePt t="3881" x="7410450" y="2581275"/>
          <p14:tracePt t="3889" x="7410450" y="2597150"/>
          <p14:tracePt t="3903" x="7442200" y="2613025"/>
          <p14:tracePt t="3914" x="7442200" y="2628900"/>
          <p14:tracePt t="3928" x="7473950" y="2660650"/>
          <p14:tracePt t="3943" x="7505700" y="2692400"/>
          <p14:tracePt t="3954" x="7521575" y="2708275"/>
          <p14:tracePt t="3968" x="7569200" y="2771775"/>
          <p14:tracePt t="3984" x="7616825" y="2835275"/>
          <p14:tracePt t="3998" x="7678738" y="2898775"/>
          <p14:tracePt t="4011" x="7710488" y="2914650"/>
          <p14:tracePt t="4013" x="7742238" y="2946400"/>
          <p14:tracePt t="4026" x="7758113" y="2978150"/>
          <p14:tracePt t="4039" x="7789863" y="2994025"/>
          <p14:tracePt t="4052" x="7837488" y="3025775"/>
          <p14:tracePt t="4067" x="7853363" y="3041650"/>
          <p14:tracePt t="4079" x="7853363" y="3057525"/>
          <p14:tracePt t="4259" x="7853363" y="3073400"/>
          <p14:tracePt t="4275" x="7853363" y="3087688"/>
          <p14:tracePt t="4283" x="7853363" y="3103563"/>
          <p14:tracePt t="4291" x="7853363" y="3119438"/>
          <p14:tracePt t="4299" x="7853363" y="3151188"/>
          <p14:tracePt t="4309" x="7853363" y="3167063"/>
          <p14:tracePt t="4325" x="7837488" y="3198813"/>
          <p14:tracePt t="4338" x="7837488" y="3230563"/>
          <p14:tracePt t="4352" x="7758113" y="3294063"/>
          <p14:tracePt t="4366" x="7537450" y="3405188"/>
          <p14:tracePt t="4378" x="7362825" y="3452813"/>
          <p14:tracePt t="4392" x="6634163" y="3675063"/>
          <p14:tracePt t="4407" x="5478463" y="4054475"/>
          <p14:tracePt t="4420" x="4702175" y="4292600"/>
          <p14:tracePt t="4436" x="2960688" y="4814888"/>
          <p14:tracePt t="4448" x="2216150" y="5084763"/>
          <p14:tracePt t="4450" x="1630363" y="5289550"/>
          <p14:tracePt t="4461" x="1092200" y="5480050"/>
          <p14:tracePt t="4476" x="127000" y="5765800"/>
          <p14:tracePt t="4807" x="95250" y="4687888"/>
          <p14:tracePt t="4816" x="142875" y="4640263"/>
          <p14:tracePt t="4825" x="158750" y="4592638"/>
          <p14:tracePt t="4835" x="206375" y="4576763"/>
          <p14:tracePt t="4841" x="222250" y="4560888"/>
          <p14:tracePt t="4852" x="238125" y="4545013"/>
          <p14:tracePt t="4865" x="285750" y="4513263"/>
          <p14:tracePt t="4879" x="315913" y="4513263"/>
          <p14:tracePt t="4892" x="347663" y="4497388"/>
          <p14:tracePt t="4907" x="411163" y="4497388"/>
          <p14:tracePt t="4920" x="442913" y="4481513"/>
          <p14:tracePt t="4935" x="506413" y="4481513"/>
          <p14:tracePt t="4949" x="601663" y="4481513"/>
          <p14:tracePt t="4962" x="649288" y="4513263"/>
          <p14:tracePt t="4976" x="887413" y="4576763"/>
          <p14:tracePt t="4991" x="1044575" y="4640263"/>
          <p14:tracePt t="5003" x="1139825" y="4672013"/>
          <p14:tracePt t="5017" x="1314450" y="4735513"/>
          <p14:tracePt t="5032" x="1457325" y="4783138"/>
          <p14:tracePt t="5044" x="1520825" y="4799013"/>
          <p14:tracePt t="5061" x="1646238" y="4878388"/>
          <p14:tracePt t="5073" x="1693863" y="4926013"/>
          <p14:tracePt t="5088" x="1709738" y="4973638"/>
          <p14:tracePt t="5090" x="1741488" y="5005388"/>
          <p14:tracePt t="5101" x="1773238" y="5021263"/>
          <p14:tracePt t="5115" x="1820863" y="5068888"/>
          <p14:tracePt t="5130" x="1868488" y="5100638"/>
          <p14:tracePt t="5142" x="1884363" y="5116513"/>
          <p14:tracePt t="5193" x="1900238" y="5116513"/>
          <p14:tracePt t="5201" x="1900238" y="5132388"/>
          <p14:tracePt t="5209" x="1931988" y="5146675"/>
          <p14:tracePt t="5218" x="1947863" y="5146675"/>
          <p14:tracePt t="5225" x="1979613" y="5162550"/>
          <p14:tracePt t="5233" x="1995488" y="5178425"/>
          <p14:tracePt t="5243" x="2027238" y="5194300"/>
          <p14:tracePt t="5251" x="2058988" y="5226050"/>
          <p14:tracePt t="5260" x="2106613" y="5273675"/>
          <p14:tracePt t="5267" x="2152650" y="5273675"/>
          <p14:tracePt t="5275" x="2184400" y="5305425"/>
          <p14:tracePt t="5283" x="2247900" y="5337175"/>
          <p14:tracePt t="5295" x="2327275" y="5384800"/>
          <p14:tracePt t="5310" x="2438400" y="5432425"/>
          <p14:tracePt t="5319" x="2501900" y="5480050"/>
          <p14:tracePt t="5329" x="2597150" y="5511800"/>
          <p14:tracePt t="5333" x="2660650" y="5543550"/>
          <p14:tracePt t="5343" x="2724150" y="5575300"/>
          <p14:tracePt t="5357" x="2801938" y="5622925"/>
          <p14:tracePt t="5371" x="2960688" y="5686425"/>
          <p14:tracePt t="5385" x="3151188" y="5781675"/>
          <p14:tracePt t="5401" x="3355975" y="5875338"/>
          <p14:tracePt t="5414" x="3435350" y="5907088"/>
          <p14:tracePt t="5415" x="3546475" y="5954713"/>
          <p14:tracePt t="5428" x="3609975" y="5970588"/>
          <p14:tracePt t="5441" x="3721100" y="6018213"/>
          <p14:tracePt t="5455" x="3752850" y="6018213"/>
          <p14:tracePt t="5469" x="3848100" y="6049963"/>
          <p14:tracePt t="5483" x="4005263" y="6113463"/>
          <p14:tracePt t="5497" x="4116388" y="6129338"/>
          <p14:tracePt t="5511" x="4322763" y="6192838"/>
          <p14:tracePt t="5525" x="4545013" y="6256338"/>
          <p14:tracePt t="5541" x="4638675" y="6272213"/>
          <p14:tracePt t="5555" x="4670425" y="6272213"/>
          <p14:tracePt t="5566" x="4702175" y="6272213"/>
          <p14:tracePt t="5580" x="4733925" y="6272213"/>
          <p14:tracePt t="5715" x="4718050" y="6256338"/>
          <p14:tracePt t="5723" x="4702175" y="6256338"/>
          <p14:tracePt t="5731" x="4670425" y="6240463"/>
          <p14:tracePt t="5739" x="4654550" y="6208713"/>
          <p14:tracePt t="5747" x="4606925" y="6192838"/>
          <p14:tracePt t="5760" x="4575175" y="6176963"/>
          <p14:tracePt t="5775" x="4529138" y="6129338"/>
          <p14:tracePt t="5790" x="4481513" y="6097588"/>
          <p14:tracePt t="5805" x="4465638" y="6081713"/>
          <p14:tracePt t="5815" x="4465638" y="6065838"/>
          <p14:tracePt t="5829" x="4465638" y="6049963"/>
          <p14:tracePt t="5845" x="4449763" y="6018213"/>
          <p14:tracePt t="5859" x="4449763" y="6002338"/>
          <p14:tracePt t="5872" x="4449763" y="5986463"/>
          <p14:tracePt t="5886" x="4449763" y="5970588"/>
          <p14:tracePt t="5900" x="4465638" y="5954713"/>
          <p14:tracePt t="5913" x="4481513" y="5954713"/>
          <p14:tracePt t="5928" x="4497388" y="5938838"/>
          <p14:tracePt t="5940" x="4513263" y="5922963"/>
          <p14:tracePt t="5954" x="4545013" y="5922963"/>
          <p14:tracePt t="5958" x="4560888" y="5922963"/>
          <p14:tracePt t="5968" x="4575175" y="5922963"/>
          <p14:tracePt t="5983" x="4606925" y="5907088"/>
          <p14:tracePt t="5996" x="4622800" y="5907088"/>
          <p14:tracePt t="6011" x="4670425" y="5891213"/>
          <p14:tracePt t="6025" x="4718050" y="5875338"/>
          <p14:tracePt t="6039" x="4781550" y="5875338"/>
          <p14:tracePt t="6052" x="4813300" y="5859463"/>
          <p14:tracePt t="6066" x="4908550" y="5813425"/>
          <p14:tracePt t="6080" x="5003800" y="5797550"/>
          <p14:tracePt t="6082" x="5083175" y="5765800"/>
          <p14:tracePt t="6095" x="5146675" y="5749925"/>
          <p14:tracePt t="6109" x="5303838" y="5702300"/>
          <p14:tracePt t="6122" x="5430838" y="5654675"/>
          <p14:tracePt t="6123" x="5510213" y="5622925"/>
          <p14:tracePt t="6136" x="5605463" y="5607050"/>
          <p14:tracePt t="6149" x="5748338" y="5543550"/>
          <p14:tracePt t="6163" x="5905500" y="5464175"/>
          <p14:tracePt t="6177" x="5969000" y="5432425"/>
          <p14:tracePt t="6190" x="6064250" y="5368925"/>
          <p14:tracePt t="6205" x="6127750" y="5353050"/>
          <p14:tracePt t="6219" x="6159500" y="5337175"/>
          <p14:tracePt t="6222" x="6191250" y="5321300"/>
          <p14:tracePt t="6232" x="6207125" y="5289550"/>
          <p14:tracePt t="6239" x="6238875" y="5289550"/>
          <p14:tracePt t="6247" x="6254750" y="5273675"/>
          <p14:tracePt t="6260" x="6302375" y="5257800"/>
          <p14:tracePt t="6274" x="6381750" y="5210175"/>
          <p14:tracePt t="6288" x="6459538" y="5162550"/>
          <p14:tracePt t="6302" x="6507163" y="5132388"/>
          <p14:tracePt t="6315" x="6602413" y="5068888"/>
          <p14:tracePt t="6321" x="6650038" y="5037138"/>
          <p14:tracePt t="6330" x="6697663" y="5005388"/>
          <p14:tracePt t="6344" x="6777038" y="4941888"/>
          <p14:tracePt t="6357" x="6888163" y="4846638"/>
          <p14:tracePt t="6371" x="6951663" y="4783138"/>
          <p14:tracePt t="6379" x="6999288" y="4751388"/>
          <p14:tracePt t="6386" x="7029450" y="4703763"/>
          <p14:tracePt t="6399" x="7077075" y="4687888"/>
          <p14:tracePt t="6413" x="7156450" y="4640263"/>
          <p14:tracePt t="6420" x="7188200" y="4608513"/>
          <p14:tracePt t="6427" x="7235825" y="4608513"/>
          <p14:tracePt t="6440" x="7283450" y="4576763"/>
          <p14:tracePt t="6454" x="7315200" y="4545013"/>
          <p14:tracePt t="6468" x="7362825" y="4529138"/>
          <p14:tracePt t="6483" x="7410450" y="4497388"/>
          <p14:tracePt t="6489" x="7426325" y="4497388"/>
          <p14:tracePt t="6497" x="7442200" y="4497388"/>
          <p14:tracePt t="6510" x="7458075" y="4497388"/>
          <p14:tracePt t="6513" x="7473950" y="4497388"/>
          <p14:tracePt t="6524" x="7505700" y="4481513"/>
          <p14:tracePt t="6538" x="7521575" y="4481513"/>
          <p14:tracePt t="6553" x="7537450" y="4481513"/>
          <p14:tracePt t="6565" x="7537450" y="4465638"/>
          <p14:tracePt t="6837" x="7537450" y="4451350"/>
          <p14:tracePt t="6845" x="7505700" y="4451350"/>
          <p14:tracePt t="6853" x="7489825" y="4435475"/>
          <p14:tracePt t="6861" x="7458075" y="4435475"/>
          <p14:tracePt t="6869" x="7426325" y="4435475"/>
          <p14:tracePt t="6877" x="7394575" y="4419600"/>
          <p14:tracePt t="6885" x="7362825" y="4419600"/>
          <p14:tracePt t="6899" x="7315200" y="4403725"/>
          <p14:tracePt t="6913" x="7251700" y="4387850"/>
          <p14:tracePt t="6920" x="7235825" y="4371975"/>
          <p14:tracePt t="6928" x="7188200" y="4371975"/>
          <p14:tracePt t="6940" x="7172325" y="4371975"/>
          <p14:tracePt t="6944" x="7156450" y="4356100"/>
          <p14:tracePt t="6954" x="7156450" y="4340225"/>
          <p14:tracePt t="6959" x="7124700" y="4340225"/>
          <p14:tracePt t="6981" x="7108825" y="4340225"/>
          <p14:tracePt t="7001" x="7092950" y="4340225"/>
          <p14:tracePt t="7009" x="7092950" y="4324350"/>
          <p14:tracePt t="7029" x="7092950" y="4308475"/>
          <p14:tracePt t="7038" x="7077075" y="4276725"/>
          <p14:tracePt t="7042" x="7061200" y="4244975"/>
          <p14:tracePt t="7052" x="7061200" y="4165600"/>
          <p14:tracePt t="7065" x="7061200" y="4102100"/>
          <p14:tracePt t="7069" x="7061200" y="3990975"/>
          <p14:tracePt t="7080" x="7061200" y="3832225"/>
          <p14:tracePt t="7092" x="7156450" y="3548063"/>
          <p14:tracePt t="7100" x="7235825" y="3421063"/>
          <p14:tracePt t="7107" x="7283450" y="3294063"/>
          <p14:tracePt t="7115" x="7315200" y="3246438"/>
          <p14:tracePt t="7121" x="7362825" y="3151188"/>
          <p14:tracePt t="7129" x="7394575" y="3103563"/>
          <p14:tracePt t="7137" x="7442200" y="3041650"/>
          <p14:tracePt t="7147" x="7458075" y="2994025"/>
          <p14:tracePt t="7153" x="7489825" y="2962275"/>
          <p14:tracePt t="7162" x="7505700" y="2882900"/>
          <p14:tracePt t="7169" x="7505700" y="2835275"/>
          <p14:tracePt t="7177" x="7537450" y="2787650"/>
          <p14:tracePt t="7185" x="7553325" y="2692400"/>
          <p14:tracePt t="7191" x="7569200" y="2613025"/>
          <p14:tracePt t="7204" x="7616825" y="2422525"/>
          <p14:tracePt t="7208" x="7631113" y="2297113"/>
          <p14:tracePt t="7215" x="7646988" y="2217738"/>
          <p14:tracePt t="7223" x="7662863" y="2090738"/>
          <p14:tracePt t="7232" x="7678738" y="1995488"/>
          <p14:tracePt t="7239" x="7694613" y="1931988"/>
          <p14:tracePt t="7247" x="7694613" y="1836738"/>
          <p14:tracePt t="7255" x="7710488" y="1741488"/>
          <p14:tracePt t="7261" x="7710488" y="1695450"/>
          <p14:tracePt t="7269" x="7710488" y="1631950"/>
          <p14:tracePt t="7277" x="7710488" y="1552575"/>
          <p14:tracePt t="7285" x="7694613" y="1504950"/>
          <p14:tracePt t="7295" x="7678738" y="1473200"/>
          <p14:tracePt t="7303" x="7662863" y="1409700"/>
          <p14:tracePt t="7311" x="7662863" y="1362075"/>
          <p14:tracePt t="7321" x="7631113" y="1282700"/>
          <p14:tracePt t="7330" x="7569200" y="1203325"/>
          <p14:tracePt t="7342" x="7537450" y="1139825"/>
          <p14:tracePt t="7465" x="6302375" y="190500"/>
          <p14:tracePt t="7741" x="31750" y="1346200"/>
          <p14:tracePt t="7749" x="111125" y="1725613"/>
          <p14:tracePt t="7757" x="222250" y="2154238"/>
          <p14:tracePt t="7767" x="285750" y="2392363"/>
          <p14:tracePt t="7776" x="331788" y="2613025"/>
          <p14:tracePt t="7789" x="442913" y="3041650"/>
          <p14:tracePt t="7797" x="490538" y="3230563"/>
          <p14:tracePt t="7808" x="538163" y="3357563"/>
          <p14:tracePt t="7815" x="569913" y="3548063"/>
          <p14:tracePt t="7823" x="601663" y="3675063"/>
          <p14:tracePt t="7831" x="633413" y="3754438"/>
          <p14:tracePt t="7839" x="649288" y="3832225"/>
          <p14:tracePt t="7848" x="665163" y="3879850"/>
          <p14:tracePt t="7856" x="681038" y="3943350"/>
          <p14:tracePt t="7866" x="696913" y="3990975"/>
          <p14:tracePt t="7873" x="728663" y="4054475"/>
          <p14:tracePt t="7885" x="744538" y="4102100"/>
          <p14:tracePt t="7898" x="760413" y="4149725"/>
          <p14:tracePt t="7913" x="792163" y="4149725"/>
          <p14:tracePt t="7925" x="792163" y="4165600"/>
          <p14:tracePt t="7933" x="808038" y="4165600"/>
          <p14:tracePt t="7941" x="823913" y="4181475"/>
          <p14:tracePt t="7955" x="839788" y="4181475"/>
          <p14:tracePt t="7963" x="855663" y="4213225"/>
          <p14:tracePt t="7971" x="871538" y="4213225"/>
          <p14:tracePt t="7979" x="887413" y="4229100"/>
          <p14:tracePt t="7987" x="903288" y="4260850"/>
          <p14:tracePt t="7996" x="949325" y="4276725"/>
          <p14:tracePt t="8005" x="949325" y="4292600"/>
          <p14:tracePt t="8011" x="981075" y="4324350"/>
          <p14:tracePt t="8017" x="1028700" y="4356100"/>
          <p14:tracePt t="8026" x="1076325" y="4403725"/>
          <p14:tracePt t="8033" x="1123950" y="4435475"/>
          <p14:tracePt t="8041" x="1171575" y="4451350"/>
          <p14:tracePt t="8051" x="1250950" y="4497388"/>
          <p14:tracePt t="8057" x="1346200" y="4529138"/>
          <p14:tracePt t="8066" x="1409700" y="4545013"/>
          <p14:tracePt t="8073" x="1504950" y="4576763"/>
          <p14:tracePt t="8079" x="1582738" y="4576763"/>
          <p14:tracePt t="8087" x="1662113" y="4592638"/>
          <p14:tracePt t="8095" x="1757363" y="4592638"/>
          <p14:tracePt t="8103" x="1789113" y="4592638"/>
          <p14:tracePt t="8111" x="1900238" y="4592638"/>
          <p14:tracePt t="8123" x="2027238" y="4592638"/>
          <p14:tracePt t="8131" x="2090738" y="4592638"/>
          <p14:tracePt t="8139" x="2168525" y="4592638"/>
          <p14:tracePt t="8149" x="2263775" y="4592638"/>
          <p14:tracePt t="8157" x="2343150" y="4592638"/>
          <p14:tracePt t="8165" x="2406650" y="4592638"/>
          <p14:tracePt t="8177" x="2486025" y="4592638"/>
          <p14:tracePt t="8180" x="2613025" y="4576763"/>
          <p14:tracePt t="8190" x="2692400" y="4545013"/>
          <p14:tracePt t="8197" x="2770188" y="4513263"/>
          <p14:tracePt t="8207" x="2849563" y="4465638"/>
          <p14:tracePt t="8217" x="2976563" y="4403725"/>
          <p14:tracePt t="8225" x="3040063" y="4371975"/>
          <p14:tracePt t="8233" x="3071813" y="4356100"/>
          <p14:tracePt t="8241" x="3119438" y="4324350"/>
          <p14:tracePt t="8249" x="3167063" y="4276725"/>
          <p14:tracePt t="8260" x="3214688" y="4260850"/>
          <p14:tracePt t="8265" x="3246438" y="4229100"/>
          <p14:tracePt t="8275" x="3294063" y="4197350"/>
          <p14:tracePt t="8288" x="3387725" y="4117975"/>
          <p14:tracePt t="8295" x="3451225" y="4086225"/>
          <p14:tracePt t="8303" x="3482975" y="4038600"/>
          <p14:tracePt t="8310" x="3530600" y="4022725"/>
          <p14:tracePt t="8319" x="3562350" y="3990975"/>
          <p14:tracePt t="8327" x="3578225" y="3975100"/>
          <p14:tracePt t="8335" x="3594100" y="3943350"/>
          <p14:tracePt t="8343" x="3609975" y="3911600"/>
          <p14:tracePt t="8349" x="3609975" y="3895725"/>
          <p14:tracePt t="8357" x="3609975" y="3863975"/>
          <p14:tracePt t="8366" x="3609975" y="3848100"/>
          <p14:tracePt t="8373" x="3609975" y="3816350"/>
          <p14:tracePt t="8382" x="3609975" y="3770313"/>
          <p14:tracePt t="8389" x="3609975" y="3722688"/>
          <p14:tracePt t="8398" x="3609975" y="3643313"/>
          <p14:tracePt t="8405" x="3609975" y="3579813"/>
          <p14:tracePt t="8413" x="3609975" y="3516313"/>
          <p14:tracePt t="8419" x="3609975" y="3468688"/>
          <p14:tracePt t="8427" x="3578225" y="3341688"/>
          <p14:tracePt t="8435" x="3546475" y="3246438"/>
          <p14:tracePt t="8443" x="3514725" y="3182938"/>
          <p14:tracePt t="8451" x="3482975" y="3073400"/>
          <p14:tracePt t="8461" x="3451225" y="2946400"/>
          <p14:tracePt t="8468" x="3403600" y="2867025"/>
          <p14:tracePt t="8475" x="3341688" y="2771775"/>
          <p14:tracePt t="8482" x="3325813" y="2708275"/>
          <p14:tracePt t="8490" x="3246438" y="2613025"/>
          <p14:tracePt t="8497" x="3214688" y="2565400"/>
          <p14:tracePt t="8505" x="3135313" y="2470150"/>
          <p14:tracePt t="8516" x="3087688" y="2392363"/>
          <p14:tracePt t="8521" x="3040063" y="2344738"/>
          <p14:tracePt t="8531" x="3008313" y="2312988"/>
          <p14:tracePt t="8537" x="2960688" y="2249488"/>
          <p14:tracePt t="8545" x="2928938" y="2201863"/>
          <p14:tracePt t="8553" x="2913063" y="2201863"/>
          <p14:tracePt t="8561" x="2913063" y="2170113"/>
          <p14:tracePt t="8567" x="2881313" y="2154238"/>
          <p14:tracePt t="8575" x="2865438" y="2138363"/>
          <p14:tracePt t="8587" x="2849563" y="2122488"/>
          <p14:tracePt t="8591" x="2817813" y="2090738"/>
          <p14:tracePt t="8602" x="2801938" y="2074863"/>
          <p14:tracePt t="8615" x="2708275" y="1979613"/>
          <p14:tracePt t="8629" x="2628900" y="1900238"/>
          <p14:tracePt t="8637" x="2597150" y="1852613"/>
          <p14:tracePt t="8645" x="2581275" y="1836738"/>
          <p14:tracePt t="8655" x="2565400" y="1804988"/>
          <p14:tracePt t="8670" x="2517775" y="1773238"/>
          <p14:tracePt t="8678" x="2501900" y="1757363"/>
          <p14:tracePt t="8685" x="2486025" y="1741488"/>
          <p14:tracePt t="8697" x="2470150" y="1725613"/>
          <p14:tracePt t="8701" x="2454275" y="1711325"/>
          <p14:tracePt t="8711" x="2422525" y="1695450"/>
          <p14:tracePt t="8715" x="2390775" y="1679575"/>
          <p14:tracePt t="8725" x="2359025" y="1647825"/>
          <p14:tracePt t="8731" x="2327275" y="1631950"/>
          <p14:tracePt t="8739" x="2311400" y="1616075"/>
          <p14:tracePt t="8747" x="2279650" y="1584325"/>
          <p14:tracePt t="8754" x="2263775" y="1584325"/>
          <p14:tracePt t="8763" x="2216150" y="1568450"/>
          <p14:tracePt t="8769" x="2200275" y="1552575"/>
          <p14:tracePt t="8780" x="2168525" y="1552575"/>
          <p14:tracePt t="8785" x="2136775" y="1536700"/>
          <p14:tracePt t="8793" x="2090738" y="1536700"/>
          <p14:tracePt t="8801" x="2074863" y="1536700"/>
          <p14:tracePt t="8809" x="2043113" y="1536700"/>
          <p14:tracePt t="8817" x="2011363" y="1536700"/>
          <p14:tracePt t="8825" x="1963738" y="1552575"/>
          <p14:tracePt t="8841" x="1852613" y="1600200"/>
          <p14:tracePt t="8850" x="1820863" y="1631950"/>
          <p14:tracePt t="8856" x="1773238" y="1647825"/>
          <p14:tracePt t="8865" x="1757363" y="1679575"/>
          <p14:tracePt t="8874" x="1725613" y="1695450"/>
          <p14:tracePt t="8882" x="1709738" y="1725613"/>
          <p14:tracePt t="8889" x="1693863" y="1757363"/>
          <p14:tracePt t="8899" x="1693863" y="1804988"/>
          <p14:tracePt t="8905" x="1677988" y="1852613"/>
          <p14:tracePt t="8913" x="1677988" y="1916113"/>
          <p14:tracePt t="8919" x="1677988" y="1947863"/>
          <p14:tracePt t="8927" x="1677988" y="2027238"/>
          <p14:tracePt t="8935" x="1677988" y="2122488"/>
          <p14:tracePt t="8943" x="1693863" y="2201863"/>
          <p14:tracePt t="8951" x="1725613" y="2297113"/>
          <p14:tracePt t="8962" x="1757363" y="2422525"/>
          <p14:tracePt t="8967" x="1804988" y="2501900"/>
          <p14:tracePt t="8975" x="1836738" y="2549525"/>
          <p14:tracePt t="8983" x="1884363" y="2644775"/>
          <p14:tracePt t="8989" x="1947863" y="2708275"/>
          <p14:tracePt t="8997" x="1995488" y="2755900"/>
          <p14:tracePt t="9004" x="2058988" y="2803525"/>
          <p14:tracePt t="9013" x="2090738" y="2819400"/>
          <p14:tracePt t="9024" x="2136775" y="2851150"/>
          <p14:tracePt t="9029" x="2200275" y="2882900"/>
          <p14:tracePt t="9037" x="2247900" y="2914650"/>
          <p14:tracePt t="9045" x="2295525" y="2914650"/>
          <p14:tracePt t="9052" x="2343150" y="2914650"/>
          <p14:tracePt t="9059" x="2406650" y="2914650"/>
          <p14:tracePt t="9066" x="2470150" y="2914650"/>
          <p14:tracePt t="9074" x="2533650" y="2898775"/>
          <p14:tracePt t="9082" x="2613025" y="2867025"/>
          <p14:tracePt t="9091" x="2708275" y="2835275"/>
          <p14:tracePt t="9099" x="2770188" y="2771775"/>
          <p14:tracePt t="9108" x="2849563" y="2692400"/>
          <p14:tracePt t="9116" x="2897188" y="2628900"/>
          <p14:tracePt t="9123" x="2944813" y="2565400"/>
          <p14:tracePt t="9129" x="2976563" y="2470150"/>
          <p14:tracePt t="9163" x="3040063" y="2154238"/>
          <p14:tracePt t="9169" x="3040063" y="1979613"/>
          <p14:tracePt t="9177" x="3024188" y="1963738"/>
          <p14:tracePt t="9185" x="3008313" y="1900238"/>
          <p14:tracePt t="9193" x="2960688" y="1836738"/>
          <p14:tracePt t="9199" x="2913063" y="1820863"/>
          <p14:tracePt t="9207" x="2881313" y="1773238"/>
          <p14:tracePt t="9218" x="2833688" y="1741488"/>
          <p14:tracePt t="9223" x="2754313" y="1725613"/>
          <p14:tracePt t="9231" x="2708275" y="1711325"/>
          <p14:tracePt t="9240" x="2628900" y="1695450"/>
          <p14:tracePt t="9248" x="2533650" y="1679575"/>
          <p14:tracePt t="9255" x="2454275" y="1679575"/>
          <p14:tracePt t="9263" x="2374900" y="1679575"/>
          <p14:tracePt t="9274" x="2311400" y="1679575"/>
          <p14:tracePt t="9277" x="2200275" y="1679575"/>
          <p14:tracePt t="9288" x="2152650" y="1695450"/>
          <p14:tracePt t="9293" x="2106613" y="1695450"/>
          <p14:tracePt t="9301" x="2090738" y="1711325"/>
          <p14:tracePt t="9309" x="2074863" y="1725613"/>
          <p14:tracePt t="9333" x="2074863" y="1741488"/>
          <p14:tracePt t="9340" x="2074863" y="1757363"/>
          <p14:tracePt t="9355" x="2058988" y="1820863"/>
          <p14:tracePt t="9361" x="2058988" y="1868488"/>
          <p14:tracePt t="9371" x="2058988" y="1979613"/>
          <p14:tracePt t="9377" x="2074863" y="2074863"/>
          <p14:tracePt t="9385" x="2106613" y="2233613"/>
          <p14:tracePt t="9396" x="2168525" y="2454275"/>
          <p14:tracePt t="9403" x="2200275" y="2565400"/>
          <p14:tracePt t="9411" x="2263775" y="2692400"/>
          <p14:tracePt t="9419" x="2311400" y="2851150"/>
          <p14:tracePt t="9428" x="2390775" y="2930525"/>
          <p14:tracePt t="9435" x="2406650" y="2994025"/>
          <p14:tracePt t="9444" x="2454275" y="3041650"/>
          <p14:tracePt t="9451" x="2486025" y="3041650"/>
          <p14:tracePt t="9461" x="2501900" y="3057525"/>
          <p14:tracePt t="9467" x="2517775" y="3057525"/>
          <p14:tracePt t="9486" x="2549525" y="3057525"/>
          <p14:tracePt t="9493" x="2581275" y="3025775"/>
          <p14:tracePt t="9501" x="2628900" y="2978150"/>
          <p14:tracePt t="9510" x="2692400" y="2914650"/>
          <p14:tracePt t="9517" x="2801938" y="2787650"/>
          <p14:tracePt t="9525" x="2897188" y="2660650"/>
          <p14:tracePt t="9533" x="2992438" y="2549525"/>
          <p14:tracePt t="9541" x="3055938" y="2438400"/>
          <p14:tracePt t="9549" x="3103563" y="2376488"/>
          <p14:tracePt t="9559" x="3135313" y="2312988"/>
          <p14:tracePt t="9567" x="3151188" y="2281238"/>
          <p14:tracePt t="9575" x="3151188" y="2249488"/>
          <p14:tracePt t="9583" x="3151188" y="2233613"/>
          <p14:tracePt t="9591" x="3151188" y="2201863"/>
          <p14:tracePt t="9600" x="3119438" y="2170113"/>
          <p14:tracePt t="9607" x="3087688" y="2138363"/>
          <p14:tracePt t="9618" x="3024188" y="2090738"/>
          <p14:tracePt t="9625" x="2928938" y="2027238"/>
          <p14:tracePt t="9635" x="2833688" y="1979613"/>
          <p14:tracePt t="9642" x="2708275" y="1916113"/>
          <p14:tracePt t="9649" x="2581275" y="1884363"/>
          <p14:tracePt t="9657" x="2501900" y="1868488"/>
          <p14:tracePt t="9665" x="2343150" y="1868488"/>
          <p14:tracePt t="9673" x="2168525" y="1868488"/>
          <p14:tracePt t="9683" x="2074863" y="1868488"/>
          <p14:tracePt t="9691" x="1963738" y="1868488"/>
          <p14:tracePt t="9699" x="1836738" y="1868488"/>
          <p14:tracePt t="9711" x="1789113" y="1868488"/>
          <p14:tracePt t="9715" x="1757363" y="1884363"/>
          <p14:tracePt t="9726" x="1741488" y="1884363"/>
          <p14:tracePt t="9731" x="1725613" y="1900238"/>
          <p14:tracePt t="9741" x="1725613" y="1916113"/>
          <p14:tracePt t="9757" x="1725613" y="1963738"/>
          <p14:tracePt t="9765" x="1725613" y="2043113"/>
          <p14:tracePt t="9773" x="1725613" y="2154238"/>
          <p14:tracePt t="9781" x="1757363" y="2265363"/>
          <p14:tracePt t="9789" x="1804988" y="2392363"/>
          <p14:tracePt t="9799" x="1836738" y="2549525"/>
          <p14:tracePt t="9807" x="1852613" y="2644775"/>
          <p14:tracePt t="9816" x="1900238" y="2755900"/>
          <p14:tracePt t="9824" x="1931988" y="2803525"/>
          <p14:tracePt t="9831" x="1963738" y="2851150"/>
          <p14:tracePt t="9838" x="1995488" y="2882900"/>
          <p14:tracePt t="9846" x="2027238" y="2914650"/>
          <p14:tracePt t="9857" x="2074863" y="2946400"/>
          <p14:tracePt t="9865" x="2136775" y="2978150"/>
          <p14:tracePt t="9873" x="2200275" y="2994025"/>
          <p14:tracePt t="9881" x="2247900" y="2994025"/>
          <p14:tracePt t="9889" x="2295525" y="2994025"/>
          <p14:tracePt t="9898" x="2327275" y="2994025"/>
          <p14:tracePt t="9907" x="2390775" y="2994025"/>
          <p14:tracePt t="9913" x="2438400" y="2978150"/>
          <p14:tracePt t="9923" x="2517775" y="2946400"/>
          <p14:tracePt t="9931" x="2613025" y="2882900"/>
          <p14:tracePt t="9939" x="2740025" y="2819400"/>
          <p14:tracePt t="9947" x="2801938" y="2771775"/>
          <p14:tracePt t="9955" x="2881313" y="2724150"/>
          <p14:tracePt t="9963" x="2928938" y="2660650"/>
          <p14:tracePt t="9971" x="2960688" y="2613025"/>
          <p14:tracePt t="9979" x="2976563" y="2597150"/>
          <p14:tracePt t="9989" x="2992438" y="2565400"/>
          <p14:tracePt t="10002" x="2992438" y="2549525"/>
          <p14:tracePt t="10007" x="2992438" y="2517775"/>
          <p14:tracePt t="10016" x="2992438" y="2486025"/>
          <p14:tracePt t="10031" x="2992438" y="2438400"/>
          <p14:tracePt t="10037" x="2992438" y="2406650"/>
          <p14:tracePt t="10045" x="2976563" y="2376488"/>
          <p14:tracePt t="10053" x="2976563" y="2360613"/>
          <p14:tracePt t="10061" x="2960688" y="2360613"/>
          <p14:tracePt t="10071" x="2944813" y="2360613"/>
          <p14:tracePt t="10151" x="2960688" y="2360613"/>
          <p14:tracePt t="10159" x="3071813" y="2406650"/>
          <p14:tracePt t="10167" x="3151188" y="2486025"/>
          <p14:tracePt t="10175" x="3514725" y="2644775"/>
          <p14:tracePt t="10183" x="3927475" y="2851150"/>
          <p14:tracePt t="10191" x="4291013" y="2994025"/>
          <p14:tracePt t="10199" x="4686300" y="3135313"/>
          <p14:tracePt t="10207" x="5319713" y="3357563"/>
          <p14:tracePt t="10217" x="5716588" y="3484563"/>
          <p14:tracePt t="10221" x="5937250" y="3532188"/>
          <p14:tracePt t="10231" x="6080125" y="3563938"/>
          <p14:tracePt t="10237" x="6318250" y="3579813"/>
          <p14:tracePt t="10246" x="6381750" y="3579813"/>
          <p14:tracePt t="10254" x="6427788" y="3579813"/>
          <p14:tracePt t="10262" x="6459538" y="3579813"/>
          <p14:tracePt t="10269" x="6459538" y="3563938"/>
          <p14:tracePt t="10280" x="6459538" y="3548063"/>
          <p14:tracePt t="10285" x="6459538" y="3500438"/>
          <p14:tracePt t="10294" x="6459538" y="3468688"/>
          <p14:tracePt t="10299" x="6459538" y="3357563"/>
          <p14:tracePt t="10307" x="6443663" y="3230563"/>
          <p14:tracePt t="10315" x="6427788" y="3135313"/>
          <p14:tracePt t="10323" x="6397625" y="2962275"/>
          <p14:tracePt t="10331" x="6334125" y="2740025"/>
          <p14:tracePt t="10339" x="6302375" y="2501900"/>
          <p14:tracePt t="10350" x="6238875" y="2392363"/>
          <p14:tracePt t="10355" x="6191250" y="2233613"/>
          <p14:tracePt t="10364" x="6111875" y="2074863"/>
          <p14:tracePt t="10369" x="6080125" y="1995488"/>
          <p14:tracePt t="10377" x="5984875" y="1884363"/>
          <p14:tracePt t="10386" x="5921375" y="1820863"/>
          <p14:tracePt t="10393" x="5842000" y="1757363"/>
          <p14:tracePt t="10401" x="5764213" y="1725613"/>
          <p14:tracePt t="10409" x="5716588" y="1711325"/>
          <p14:tracePt t="10417" x="5653088" y="1679575"/>
          <p14:tracePt t="10426" x="5605463" y="1679575"/>
          <p14:tracePt t="10430" x="5557838" y="1679575"/>
          <p14:tracePt t="10441" x="5510213" y="1679575"/>
          <p14:tracePt t="10448" x="5462588" y="1695450"/>
          <p14:tracePt t="10455" x="5414963" y="1725613"/>
          <p14:tracePt t="10463" x="5351463" y="1773238"/>
          <p14:tracePt t="10471" x="5287963" y="1836738"/>
          <p14:tracePt t="10479" x="5192713" y="1995488"/>
          <p14:tracePt t="10488" x="5114925" y="2185988"/>
          <p14:tracePt t="10496" x="5099050" y="2344738"/>
          <p14:tracePt t="10503" x="5099050" y="2454275"/>
          <p14:tracePt t="10511" x="5099050" y="2628900"/>
          <p14:tracePt t="10524" x="5162550" y="3073400"/>
          <p14:tracePt t="10533" x="5240338" y="3246438"/>
          <p14:tracePt t="10541" x="5367338" y="3484563"/>
          <p14:tracePt t="10551" x="5462588" y="3611563"/>
          <p14:tracePt t="10557" x="5573713" y="3722688"/>
          <p14:tracePt t="10566" x="5700713" y="3832225"/>
          <p14:tracePt t="10581" x="6207125" y="4038600"/>
          <p14:tracePt t="10589" x="6318250" y="4054475"/>
          <p14:tracePt t="10597" x="6443663" y="4054475"/>
          <p14:tracePt t="10607" x="6634163" y="4054475"/>
          <p14:tracePt t="10617" x="6745288" y="4022725"/>
          <p14:tracePt t="10625" x="6840538" y="3959225"/>
          <p14:tracePt t="10634" x="6951663" y="3879850"/>
          <p14:tracePt t="10641" x="7061200" y="3784600"/>
          <p14:tracePt t="10651" x="7172325" y="3643313"/>
          <p14:tracePt t="10656" x="7251700" y="3548063"/>
          <p14:tracePt t="10666" x="7331075" y="3357563"/>
          <p14:tracePt t="10676" x="7378700" y="3198813"/>
          <p14:tracePt t="10683" x="7426325" y="2994025"/>
          <p14:tracePt t="10690" x="7426325" y="2771775"/>
          <p14:tracePt t="10699" x="7426325" y="2613025"/>
          <p14:tracePt t="10707" x="7362825" y="2406650"/>
          <p14:tracePt t="10715" x="7299325" y="2281238"/>
          <p14:tracePt t="10723" x="7251700" y="2154238"/>
          <p14:tracePt t="10731" x="7156450" y="2043113"/>
          <p14:tracePt t="10741" x="7092950" y="1979613"/>
          <p14:tracePt t="10749" x="6935788" y="1884363"/>
          <p14:tracePt t="10757" x="6808788" y="1820863"/>
          <p14:tracePt t="10766" x="6713538" y="1773238"/>
          <p14:tracePt t="10797" x="5842000" y="1695450"/>
          <p14:tracePt t="10805" x="5208588" y="1711325"/>
          <p14:tracePt t="10813" x="4987925" y="1741488"/>
          <p14:tracePt t="10820" x="4813300" y="1804988"/>
          <p14:tracePt t="10829" x="4591050" y="1900238"/>
          <p14:tracePt t="10837" x="4465638" y="1979613"/>
          <p14:tracePt t="10849" x="4354513" y="2043113"/>
          <p14:tracePt t="10856" x="4338638" y="2074863"/>
          <p14:tracePt t="10863" x="4306888" y="2122488"/>
          <p14:tracePt t="10871" x="4291013" y="2154238"/>
          <p14:tracePt t="10883" x="4291013" y="2185988"/>
          <p14:tracePt t="10892" x="4291013" y="2217738"/>
          <p14:tracePt t="10899" x="4291013" y="2233613"/>
          <p14:tracePt t="10907" x="4306888" y="2265363"/>
          <p14:tracePt t="10914" x="4338638" y="2297113"/>
          <p14:tracePt t="10929" x="4354513" y="2312988"/>
          <p14:tracePt t="10938" x="4370388" y="2328863"/>
          <p14:tracePt t="10945" x="4386263" y="2328863"/>
          <p14:tracePt t="10954" x="4402138" y="2344738"/>
          <p14:tracePt t="10970" x="4418013" y="2344738"/>
          <p14:tracePt t="10977" x="4433888" y="2344738"/>
          <p14:tracePt t="10999" x="4449763" y="2312988"/>
          <p14:tracePt t="11007" x="4465638" y="2297113"/>
          <p14:tracePt t="11015" x="4465638" y="2249488"/>
          <p14:tracePt t="11023" x="4465638" y="2185988"/>
          <p14:tracePt t="11032" x="4433888" y="2074863"/>
          <p14:tracePt t="11040" x="4386263" y="1947863"/>
          <p14:tracePt t="11047" x="4354513" y="1900238"/>
          <p14:tracePt t="11058" x="4291013" y="1804988"/>
          <p14:tracePt t="11061" x="4243388" y="1741488"/>
          <p14:tracePt t="11073" x="4179888" y="1695450"/>
          <p14:tracePt t="11077" x="4132263" y="1679575"/>
          <p14:tracePt t="11093" x="3911600" y="1631950"/>
          <p14:tracePt t="11101" x="3816350" y="1616075"/>
          <p14:tracePt t="11108" x="3752850" y="1616075"/>
          <p14:tracePt t="11117" x="3641725" y="1616075"/>
          <p14:tracePt t="11122" x="3578225" y="1616075"/>
          <p14:tracePt t="11131" x="3435350" y="1616075"/>
          <p14:tracePt t="11141" x="3325813" y="1616075"/>
          <p14:tracePt t="11147" x="3278188" y="1616075"/>
          <p14:tracePt t="11155" x="3182938" y="1631950"/>
          <p14:tracePt t="11163" x="3167063" y="1631950"/>
          <p14:tracePt t="11172" x="3119438" y="1647825"/>
          <p14:tracePt t="11179" x="3087688" y="1647825"/>
          <p14:tracePt t="11187" x="3055938" y="1663700"/>
          <p14:tracePt t="11193" x="3040063" y="1663700"/>
          <p14:tracePt t="11201" x="3008313" y="1679575"/>
          <p14:tracePt t="11237" x="2992438" y="1679575"/>
          <p14:tracePt t="11252" x="2976563" y="1679575"/>
          <p14:tracePt t="11269" x="2944813" y="1679575"/>
          <p14:tracePt t="11277" x="2944813" y="1663700"/>
          <p14:tracePt t="11285" x="2913063" y="1663700"/>
          <p14:tracePt t="11297" x="2865438" y="1631950"/>
          <p14:tracePt t="11305" x="2817813" y="1600200"/>
          <p14:tracePt t="11315" x="2770188" y="1584325"/>
          <p14:tracePt t="11322" x="2708275" y="1536700"/>
          <p14:tracePt t="11329" x="2628900" y="1520825"/>
          <p14:tracePt t="11342" x="2581275" y="1520825"/>
          <p14:tracePt t="11346" x="2501900" y="1489075"/>
          <p14:tracePt t="11358" x="2390775" y="1457325"/>
          <p14:tracePt t="11359" x="2343150" y="1441450"/>
          <p14:tracePt t="11367" x="2263775" y="1441450"/>
          <p14:tracePt t="11375" x="2184400" y="1425575"/>
          <p14:tracePt t="11382" x="2106613" y="1425575"/>
          <p14:tracePt t="11391" x="2058988" y="1425575"/>
          <p14:tracePt t="11399" x="2011363" y="1425575"/>
          <p14:tracePt t="11407" x="1963738" y="1425575"/>
          <p14:tracePt t="11415" x="1947863" y="1425575"/>
          <p14:tracePt t="11423" x="1916113" y="1425575"/>
          <p14:tracePt t="11429" x="1916113" y="1441450"/>
          <p14:tracePt t="11439" x="1900238" y="1441450"/>
          <p14:tracePt t="11444" x="1868488" y="1489075"/>
          <p14:tracePt t="11453" x="1852613" y="1520825"/>
          <p14:tracePt t="11461" x="1836738" y="1552575"/>
          <p14:tracePt t="11469" x="1836738" y="1616075"/>
          <p14:tracePt t="11477" x="1820863" y="1741488"/>
          <p14:tracePt t="11485" x="1804988" y="1868488"/>
          <p14:tracePt t="11493" x="1804988" y="1979613"/>
          <p14:tracePt t="11499" x="1804988" y="2106613"/>
          <p14:tracePt t="11509" x="1804988" y="2154238"/>
          <p14:tracePt t="11523" x="1852613" y="2376488"/>
          <p14:tracePt t="11530" x="1884363" y="2470150"/>
          <p14:tracePt t="11539" x="1931988" y="2565400"/>
          <p14:tracePt t="11549" x="1979613" y="2597150"/>
          <p14:tracePt t="11555" x="2027238" y="2660650"/>
          <p14:tracePt t="11563" x="2058988" y="2692400"/>
          <p14:tracePt t="11570" x="2106613" y="2708275"/>
          <p14:tracePt t="11577" x="2152650" y="2740025"/>
          <p14:tracePt t="11585" x="2216150" y="2755900"/>
          <p14:tracePt t="11593" x="2263775" y="2755900"/>
          <p14:tracePt t="11605" x="2359025" y="2755900"/>
          <p14:tracePt t="11614" x="2454275" y="2740025"/>
          <p14:tracePt t="11623" x="2565400" y="2708275"/>
          <p14:tracePt t="11631" x="2644775" y="2660650"/>
          <p14:tracePt t="11639" x="2770188" y="2581275"/>
          <p14:tracePt t="11648" x="2833688" y="2533650"/>
          <p14:tracePt t="11655" x="2928938" y="2454275"/>
          <p14:tracePt t="11665" x="2960688" y="2422525"/>
          <p14:tracePt t="11672" x="2992438" y="2360613"/>
          <p14:tracePt t="11679" x="3008313" y="2328863"/>
          <p14:tracePt t="11687" x="3008313" y="2265363"/>
          <p14:tracePt t="11697" x="3008313" y="2217738"/>
          <p14:tracePt t="11706" x="3008313" y="2185988"/>
          <p14:tracePt t="11713" x="2976563" y="2122488"/>
          <p14:tracePt t="11721" x="2944813" y="2058988"/>
          <p14:tracePt t="11731" x="2928938" y="2027238"/>
          <p14:tracePt t="11737" x="2865438" y="1979613"/>
          <p14:tracePt t="11747" x="2817813" y="1947863"/>
          <p14:tracePt t="11756" x="2786063" y="1931988"/>
          <p14:tracePt t="11763" x="2724150" y="1900238"/>
          <p14:tracePt t="11773" x="2676525" y="1884363"/>
          <p14:tracePt t="11780" x="2628900" y="1884363"/>
          <p14:tracePt t="11788" x="2597150" y="1884363"/>
          <p14:tracePt t="11796" x="2581275" y="1884363"/>
          <p14:tracePt t="11811" x="2486025" y="1884363"/>
          <p14:tracePt t="11819" x="2470150" y="1884363"/>
          <p14:tracePt t="11829" x="2454275" y="1884363"/>
          <p14:tracePt t="11835" x="2422525" y="1916113"/>
          <p14:tracePt t="11843" x="2406650" y="1931988"/>
          <p14:tracePt t="11851" x="2374900" y="1963738"/>
          <p14:tracePt t="11861" x="2359025" y="2027238"/>
          <p14:tracePt t="11869" x="2327275" y="2074863"/>
          <p14:tracePt t="11877" x="2311400" y="2154238"/>
          <p14:tracePt t="11885" x="2295525" y="2249488"/>
          <p14:tracePt t="11893" x="2295525" y="2312988"/>
          <p14:tracePt t="11901" x="2295525" y="2376488"/>
          <p14:tracePt t="11909" x="2327275" y="2422525"/>
          <p14:tracePt t="11917" x="2359025" y="2486025"/>
          <p14:tracePt t="11929" x="2406650" y="2549525"/>
          <p14:tracePt t="11935" x="2486025" y="2613025"/>
          <p14:tracePt t="11943" x="2565400" y="2660650"/>
          <p14:tracePt t="11951" x="2613025" y="2676525"/>
          <p14:tracePt t="11959" x="2676525" y="2676525"/>
          <p14:tracePt t="11967" x="2801938" y="2676525"/>
          <p14:tracePt t="11975" x="2928938" y="2660650"/>
          <p14:tracePt t="11985" x="3008313" y="2628900"/>
          <p14:tracePt t="11993" x="3087688" y="2565400"/>
          <p14:tracePt t="12002" x="3151188" y="2517775"/>
          <p14:tracePt t="12009" x="3214688" y="2422525"/>
          <p14:tracePt t="12017" x="3246438" y="2344738"/>
          <p14:tracePt t="12025" x="3262313" y="2281238"/>
          <p14:tracePt t="12033" x="3262313" y="2185988"/>
          <p14:tracePt t="12043" x="3262313" y="2090738"/>
          <p14:tracePt t="12051" x="3230563" y="1963738"/>
          <p14:tracePt t="12059" x="3198813" y="1884363"/>
          <p14:tracePt t="12067" x="3103563" y="1757363"/>
          <p14:tracePt t="12075" x="3040063" y="1663700"/>
          <p14:tracePt t="12083" x="2992438" y="1616075"/>
          <p14:tracePt t="12091" x="2913063" y="1568450"/>
          <p14:tracePt t="12099" x="2833688" y="1536700"/>
          <p14:tracePt t="12109" x="2754313" y="1520825"/>
          <p14:tracePt t="12117" x="2581275" y="1520825"/>
          <p14:tracePt t="12127" x="2470150" y="1520825"/>
          <p14:tracePt t="12133" x="2359025" y="1520825"/>
          <p14:tracePt t="12141" x="2311400" y="1552575"/>
          <p14:tracePt t="12149" x="2152650" y="1616075"/>
          <p14:tracePt t="12157" x="2058988" y="1647825"/>
          <p14:tracePt t="12167" x="2011363" y="1679575"/>
          <p14:tracePt t="12175" x="1963738" y="1711325"/>
          <p14:tracePt t="12183" x="1916113" y="1757363"/>
          <p14:tracePt t="12190" x="1868488" y="1789113"/>
          <p14:tracePt t="12199" x="1852613" y="1804988"/>
          <p14:tracePt t="12207" x="1836738" y="1836738"/>
          <p14:tracePt t="12215" x="1804988" y="1868488"/>
          <p14:tracePt t="12225" x="1804988" y="1900238"/>
          <p14:tracePt t="12233" x="1804988" y="1931988"/>
          <p14:tracePt t="12240" x="1804988" y="1979613"/>
          <p14:tracePt t="12249" x="1804988" y="2011363"/>
          <p14:tracePt t="12257" x="1804988" y="2074863"/>
          <p14:tracePt t="12265" x="1820863" y="2106613"/>
          <p14:tracePt t="12273" x="1868488" y="2185988"/>
          <p14:tracePt t="12281" x="1931988" y="2265363"/>
          <p14:tracePt t="12291" x="2011363" y="2360613"/>
          <p14:tracePt t="12299" x="2122488" y="2454275"/>
          <p14:tracePt t="12307" x="2184400" y="2517775"/>
          <p14:tracePt t="12315" x="2327275" y="2628900"/>
          <p14:tracePt t="12323" x="2390775" y="2660650"/>
          <p14:tracePt t="12331" x="2549525" y="2708275"/>
          <p14:tracePt t="12339" x="2644775" y="2724150"/>
          <p14:tracePt t="12349" x="2692400" y="2724150"/>
          <p14:tracePt t="12357" x="2786063" y="2724150"/>
          <p14:tracePt t="12365" x="2865438" y="2724150"/>
          <p14:tracePt t="12373" x="2944813" y="2692400"/>
          <p14:tracePt t="12381" x="3008313" y="2660650"/>
          <p14:tracePt t="12389" x="3071813" y="2597150"/>
          <p14:tracePt t="12398" x="3135313" y="2533650"/>
          <p14:tracePt t="12407" x="3167063" y="2486025"/>
          <p14:tracePt t="12415" x="3198813" y="2406650"/>
          <p14:tracePt t="12423" x="3246438" y="2297113"/>
          <p14:tracePt t="12431" x="3262313" y="2217738"/>
          <p14:tracePt t="12439" x="3262313" y="2138363"/>
          <p14:tracePt t="12447" x="3262313" y="2043113"/>
          <p14:tracePt t="12455" x="3246438" y="1995488"/>
          <p14:tracePt t="12463" x="3214688" y="1931988"/>
          <p14:tracePt t="12474" x="3198813" y="1884363"/>
          <p14:tracePt t="12481" x="3151188" y="1852613"/>
          <p14:tracePt t="12491" x="3119438" y="1820863"/>
          <p14:tracePt t="12497" x="3103563" y="1804988"/>
          <p14:tracePt t="12505" x="3087688" y="1804988"/>
          <p14:tracePt t="12516" x="3071813" y="1804988"/>
          <p14:tracePt t="12525" x="3055938" y="1804988"/>
          <p14:tracePt t="12553" x="3040063" y="1804988"/>
          <p14:tracePt t="12561" x="3024188" y="1820863"/>
          <p14:tracePt t="12570" x="3024188" y="1836738"/>
          <p14:tracePt t="12576" x="3008313" y="1868488"/>
          <p14:tracePt t="12587" x="3008313" y="1916113"/>
          <p14:tracePt t="12596" x="3008313" y="1979613"/>
          <p14:tracePt t="12603" x="3008313" y="2043113"/>
          <p14:tracePt t="12613" x="3024188" y="2106613"/>
          <p14:tracePt t="12627" x="3119438" y="2312988"/>
          <p14:tracePt t="12635" x="3230563" y="2438400"/>
          <p14:tracePt t="12643" x="3309938" y="2517775"/>
          <p14:tracePt t="12651" x="3514725" y="2628900"/>
          <p14:tracePt t="12659" x="3641725" y="2708275"/>
          <p14:tracePt t="12669" x="3895725" y="2787650"/>
          <p14:tracePt t="12678" x="4084638" y="2851150"/>
          <p14:tracePt t="12684" x="4259263" y="2898775"/>
          <p14:tracePt t="12692" x="4433888" y="2962275"/>
          <p14:tracePt t="12701" x="4575175" y="2978150"/>
          <p14:tracePt t="12709" x="4606925" y="2978150"/>
          <p14:tracePt t="12717" x="4686300" y="2978150"/>
          <p14:tracePt t="12727" x="4702175" y="2978150"/>
          <p14:tracePt t="12735" x="4718050" y="2978150"/>
          <p14:tracePt t="12744" x="4718050" y="2962275"/>
          <p14:tracePt t="12751" x="4733925" y="2946400"/>
          <p14:tracePt t="12760" x="4733925" y="2930525"/>
          <p14:tracePt t="12767" x="4765675" y="2867025"/>
          <p14:tracePt t="12774" x="4813300" y="2787650"/>
          <p14:tracePt t="12783" x="4876800" y="2692400"/>
          <p14:tracePt t="12793" x="4956175" y="2517775"/>
          <p14:tracePt t="12801" x="5003800" y="2406650"/>
          <p14:tracePt t="12809" x="5114925" y="2233613"/>
          <p14:tracePt t="12817" x="5192713" y="2122488"/>
          <p14:tracePt t="12827" x="5287963" y="2011363"/>
          <p14:tracePt t="12833" x="5319713" y="1947863"/>
          <p14:tracePt t="12841" x="5414963" y="1868488"/>
          <p14:tracePt t="12849" x="5478463" y="1804988"/>
          <p14:tracePt t="12859" x="5526088" y="1773238"/>
          <p14:tracePt t="12867" x="5573713" y="1725613"/>
          <p14:tracePt t="12875" x="5637213" y="1679575"/>
          <p14:tracePt t="12883" x="5684838" y="1663700"/>
          <p14:tracePt t="12891" x="5700713" y="1647825"/>
          <p14:tracePt t="12899" x="5716588" y="1616075"/>
          <p14:tracePt t="12909" x="5732463" y="1616075"/>
          <p14:tracePt t="12949" x="5764213" y="1584325"/>
          <p14:tracePt t="13013" x="5748338" y="1584325"/>
          <p14:tracePt t="13021" x="5700713" y="1600200"/>
          <p14:tracePt t="13029" x="5668963" y="1631950"/>
          <p14:tracePt t="13037" x="5605463" y="1647825"/>
          <p14:tracePt t="13045" x="5589588" y="1679575"/>
          <p14:tracePt t="13053" x="5541963" y="1741488"/>
          <p14:tracePt t="13062" x="5510213" y="1773238"/>
          <p14:tracePt t="13069" x="5494338" y="1820863"/>
          <p14:tracePt t="13077" x="5478463" y="1931988"/>
          <p14:tracePt t="13085" x="5478463" y="1963738"/>
          <p14:tracePt t="13093" x="5478463" y="2138363"/>
          <p14:tracePt t="13099" x="5478463" y="2217738"/>
          <p14:tracePt t="13108" x="5510213" y="2312988"/>
          <p14:tracePt t="13115" x="5557838" y="2454275"/>
          <p14:tracePt t="13123" x="5684838" y="2660650"/>
          <p14:tracePt t="13131" x="5780088" y="2835275"/>
          <p14:tracePt t="13139" x="5889625" y="2962275"/>
          <p14:tracePt t="13147" x="6032500" y="3119438"/>
          <p14:tracePt t="13153" x="6127750" y="3198813"/>
          <p14:tracePt t="13161" x="6286500" y="3309938"/>
          <p14:tracePt t="13171" x="6443663" y="3389313"/>
          <p14:tracePt t="13177" x="6665913" y="3468688"/>
          <p14:tracePt t="13185" x="6824663" y="3500438"/>
          <p14:tracePt t="13193" x="6999288" y="3500438"/>
          <p14:tracePt t="13201" x="7092950" y="3500438"/>
          <p14:tracePt t="13210" x="7172325" y="3484563"/>
          <p14:tracePt t="13218" x="7235825" y="3436938"/>
          <p14:tracePt t="13223" x="7283450" y="3373438"/>
          <p14:tracePt t="13231" x="7346950" y="3294063"/>
          <p14:tracePt t="13240" x="7426325" y="3167063"/>
          <p14:tracePt t="13247" x="7458075" y="3057525"/>
          <p14:tracePt t="13256" x="7521575" y="2867025"/>
          <p14:tracePt t="13263" x="7521575" y="2708275"/>
          <p14:tracePt t="13271" x="7537450" y="2486025"/>
          <p14:tracePt t="13279" x="7537450" y="2344738"/>
          <p14:tracePt t="13294" x="7458075" y="2122488"/>
          <p14:tracePt t="13302" x="7426325" y="2090738"/>
          <p14:tracePt t="13309" x="7362825" y="2027238"/>
          <p14:tracePt t="13317" x="7283450" y="1963738"/>
          <p14:tracePt t="13327" x="7235825" y="1931988"/>
          <p14:tracePt t="13333" x="7140575" y="1900238"/>
          <p14:tracePt t="13349" x="6729413" y="1820863"/>
          <p14:tracePt t="13357" x="6427788" y="1820863"/>
          <p14:tracePt t="13365" x="6238875" y="1820863"/>
          <p14:tracePt t="13371" x="5984875" y="1820863"/>
          <p14:tracePt t="13379" x="5794375" y="1868488"/>
          <p14:tracePt t="13387" x="5668963" y="1900238"/>
          <p14:tracePt t="13395" x="5414963" y="2011363"/>
          <p14:tracePt t="13403" x="5351463" y="2058988"/>
          <p14:tracePt t="13411" x="5224463" y="2122488"/>
          <p14:tracePt t="13420" x="5162550" y="2185988"/>
          <p14:tracePt t="13427" x="5083175" y="2297113"/>
          <p14:tracePt t="13440" x="5051425" y="2406650"/>
          <p14:tracePt t="13447" x="5035550" y="2501900"/>
          <p14:tracePt t="13456" x="5035550" y="2581275"/>
          <p14:tracePt t="13464" x="5051425" y="2724150"/>
          <p14:tracePt t="13473" x="5099050" y="2851150"/>
          <p14:tracePt t="13480" x="5146675" y="2930525"/>
          <p14:tracePt t="13489" x="5240338" y="3087688"/>
          <p14:tracePt t="13497" x="5335588" y="3214688"/>
          <p14:tracePt t="13505" x="5414963" y="3278188"/>
          <p14:tracePt t="13513" x="5478463" y="3341688"/>
          <p14:tracePt t="13522" x="5589588" y="3405188"/>
          <p14:tracePt t="13529" x="5716588" y="3436938"/>
          <p14:tracePt t="13537" x="5794375" y="3452813"/>
          <p14:tracePt t="13549" x="5953125" y="3452813"/>
          <p14:tracePt t="13557" x="6032500" y="3421063"/>
          <p14:tracePt t="13564" x="6175375" y="3325813"/>
          <p14:tracePt t="13573" x="6254750" y="3230563"/>
          <p14:tracePt t="13581" x="6318250" y="3167063"/>
          <p14:tracePt t="13589" x="6443663" y="2994025"/>
          <p14:tracePt t="13595" x="6491288" y="2819400"/>
          <p14:tracePt t="13603" x="6507163" y="2724150"/>
          <p14:tracePt t="13611" x="6523038" y="2549525"/>
          <p14:tracePt t="13619" x="6523038" y="2360613"/>
          <p14:tracePt t="13627" x="6523038" y="2281238"/>
          <p14:tracePt t="13636" x="6491288" y="2217738"/>
          <p14:tracePt t="13643" x="6427788" y="2154238"/>
          <p14:tracePt t="13651" x="6381750" y="2122488"/>
          <p14:tracePt t="13659" x="6302375" y="2074863"/>
          <p14:tracePt t="13667" x="6175375" y="2058988"/>
          <p14:tracePt t="13674" x="6111875" y="2043113"/>
          <p14:tracePt t="13681" x="5953125" y="2043113"/>
          <p14:tracePt t="13689" x="5857875" y="2043113"/>
          <p14:tracePt t="13697" x="5653088" y="2090738"/>
          <p14:tracePt t="13705" x="5557838" y="2138363"/>
          <p14:tracePt t="13713" x="5494338" y="2154238"/>
          <p14:tracePt t="13721" x="5414963" y="2233613"/>
          <p14:tracePt t="13729" x="5319713" y="2297113"/>
          <p14:tracePt t="13737" x="5240338" y="2392363"/>
          <p14:tracePt t="13744" x="5146675" y="2486025"/>
          <p14:tracePt t="13751" x="5003800" y="2676525"/>
          <p14:tracePt t="13758" x="4924425" y="2787650"/>
          <p14:tracePt t="13767" x="4860925" y="2867025"/>
          <p14:tracePt t="13775" x="4765675" y="3041650"/>
          <p14:tracePt t="13783" x="4638675" y="3262313"/>
          <p14:tracePt t="13791" x="4575175" y="3421063"/>
          <p14:tracePt t="13799" x="4513263" y="3563938"/>
          <p14:tracePt t="13807" x="4433888" y="3722688"/>
          <p14:tracePt t="13815" x="4338638" y="3943350"/>
          <p14:tracePt t="13824" x="4259263" y="4133850"/>
          <p14:tracePt t="13835" x="4164013" y="4292600"/>
          <p14:tracePt t="13839" x="3973513" y="4656138"/>
          <p14:tracePt t="13845" x="3848100" y="4830763"/>
          <p14:tracePt t="13856" x="3641725" y="5132388"/>
          <p14:tracePt t="13871" x="3294063" y="5575300"/>
          <p14:tracePt t="13877" x="3198813" y="5654675"/>
          <p14:tracePt t="13882" x="2944813" y="5907088"/>
          <p14:tracePt t="13891" x="2644775" y="6161088"/>
          <p14:tracePt t="13899" x="2470150" y="6335713"/>
          <p14:tracePt t="13906" x="2184400" y="6556375"/>
          <p14:tracePt t="13916" x="2027238" y="6699250"/>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06990-4C83-75F7-B53C-20DE6CDE3C2A}"/>
              </a:ext>
            </a:extLst>
          </p:cNvPr>
          <p:cNvSpPr>
            <a:spLocks noGrp="1"/>
          </p:cNvSpPr>
          <p:nvPr>
            <p:ph type="title"/>
          </p:nvPr>
        </p:nvSpPr>
        <p:spPr/>
        <p:txBody>
          <a:bodyPr/>
          <a:lstStyle/>
          <a:p>
            <a:r>
              <a:rPr lang="en-US" dirty="0"/>
              <a:t>Summary</a:t>
            </a:r>
            <a:endParaRPr lang="en-GB" dirty="0"/>
          </a:p>
        </p:txBody>
      </p:sp>
      <p:sp>
        <p:nvSpPr>
          <p:cNvPr id="3" name="Content Placeholder 2">
            <a:extLst>
              <a:ext uri="{FF2B5EF4-FFF2-40B4-BE49-F238E27FC236}">
                <a16:creationId xmlns:a16="http://schemas.microsoft.com/office/drawing/2014/main" id="{BDB04826-E73F-E4FE-08A4-D73756E4F87E}"/>
              </a:ext>
            </a:extLst>
          </p:cNvPr>
          <p:cNvSpPr>
            <a:spLocks noGrp="1"/>
          </p:cNvSpPr>
          <p:nvPr>
            <p:ph idx="1"/>
          </p:nvPr>
        </p:nvSpPr>
        <p:spPr/>
        <p:txBody>
          <a:bodyPr>
            <a:normAutofit fontScale="92500" lnSpcReduction="10000"/>
          </a:bodyPr>
          <a:lstStyle/>
          <a:p>
            <a:r>
              <a:rPr lang="en-US" dirty="0"/>
              <a:t>Protein and fibre are the least affecting nutrients in obesity and type-2 diabetes</a:t>
            </a:r>
          </a:p>
          <a:p>
            <a:r>
              <a:rPr lang="en-GB" dirty="0"/>
              <a:t>Carbohydrates and sugar are the most affecting nutrients in obesity and type-2 diabetes</a:t>
            </a:r>
          </a:p>
          <a:p>
            <a:r>
              <a:rPr lang="en-GB" dirty="0"/>
              <a:t>Income increased over the years 2002 till 2022</a:t>
            </a:r>
          </a:p>
          <a:p>
            <a:r>
              <a:rPr lang="en-GB" dirty="0"/>
              <a:t>As people income increases, they start eating healthier i.e. more protein and fibre in their food [3]</a:t>
            </a:r>
          </a:p>
        </p:txBody>
      </p:sp>
      <p:pic>
        <p:nvPicPr>
          <p:cNvPr id="5" name="Audio 4">
            <a:hlinkClick r:id="" action="ppaction://media"/>
            <a:extLst>
              <a:ext uri="{FF2B5EF4-FFF2-40B4-BE49-F238E27FC236}">
                <a16:creationId xmlns:a16="http://schemas.microsoft.com/office/drawing/2014/main" id="{59F75E07-E334-98CA-656C-27118E4AC6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18182731"/>
      </p:ext>
    </p:extLst>
  </p:cSld>
  <p:clrMapOvr>
    <a:masterClrMapping/>
  </p:clrMapOvr>
  <mc:AlternateContent xmlns:mc="http://schemas.openxmlformats.org/markup-compatibility/2006">
    <mc:Choice xmlns:p14="http://schemas.microsoft.com/office/powerpoint/2010/main" Requires="p14">
      <p:transition spd="slow" p14:dur="2000" advTm="27668"/>
    </mc:Choice>
    <mc:Fallback>
      <p:transition spd="slow" advTm="27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931" x="0" y="0"/>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33C4D-3653-101D-251D-0FCE3F61CA7F}"/>
              </a:ext>
            </a:extLst>
          </p:cNvPr>
          <p:cNvSpPr>
            <a:spLocks noGrp="1"/>
          </p:cNvSpPr>
          <p:nvPr>
            <p:ph type="title"/>
          </p:nvPr>
        </p:nvSpPr>
        <p:spPr/>
        <p:txBody>
          <a:bodyPr/>
          <a:lstStyle/>
          <a:p>
            <a:r>
              <a:rPr lang="en-US" dirty="0"/>
              <a:t>Bibliography</a:t>
            </a:r>
            <a:endParaRPr lang="en-GB" dirty="0"/>
          </a:p>
        </p:txBody>
      </p:sp>
      <p:sp>
        <p:nvSpPr>
          <p:cNvPr id="3" name="Content Placeholder 2">
            <a:extLst>
              <a:ext uri="{FF2B5EF4-FFF2-40B4-BE49-F238E27FC236}">
                <a16:creationId xmlns:a16="http://schemas.microsoft.com/office/drawing/2014/main" id="{2CC08F8F-8757-8448-5E25-289DEFAD6933}"/>
              </a:ext>
            </a:extLst>
          </p:cNvPr>
          <p:cNvSpPr>
            <a:spLocks noGrp="1"/>
          </p:cNvSpPr>
          <p:nvPr>
            <p:ph idx="1"/>
          </p:nvPr>
        </p:nvSpPr>
        <p:spPr/>
        <p:txBody>
          <a:bodyPr>
            <a:normAutofit fontScale="85000" lnSpcReduction="20000"/>
          </a:bodyPr>
          <a:lstStyle/>
          <a:p>
            <a:pPr marL="0" indent="0">
              <a:buNone/>
            </a:pPr>
            <a:r>
              <a:rPr lang="en-US" dirty="0"/>
              <a:t>[1] </a:t>
            </a:r>
            <a:r>
              <a:rPr lang="en-US" dirty="0">
                <a:effectLst/>
                <a:latin typeface="Avenir Next LT Pro (Body)"/>
                <a:ea typeface="Calibri" panose="020F0502020204030204" pitchFamily="34" charset="0"/>
                <a:cs typeface="Arial" panose="020B0604020202020204" pitchFamily="34" charset="0"/>
              </a:rPr>
              <a:t>(2023) annual survey of hours and earnings - resident analysis</a:t>
            </a:r>
            <a:r>
              <a:rPr lang="en-US" i="1" dirty="0">
                <a:effectLst/>
                <a:latin typeface="Avenir Next LT Pro (Body)"/>
                <a:ea typeface="Calibri" panose="020F0502020204030204" pitchFamily="34" charset="0"/>
                <a:cs typeface="Arial" panose="020B0604020202020204" pitchFamily="34" charset="0"/>
              </a:rPr>
              <a:t> – Nomis, Office of National Statistics</a:t>
            </a:r>
            <a:r>
              <a:rPr lang="en-US" dirty="0">
                <a:effectLst/>
                <a:latin typeface="Avenir Next LT Pro (Body)"/>
                <a:ea typeface="Calibri" panose="020F0502020204030204" pitchFamily="34" charset="0"/>
                <a:cs typeface="Arial" panose="020B0604020202020204" pitchFamily="34" charset="0"/>
              </a:rPr>
              <a:t>. Available at: </a:t>
            </a:r>
            <a:r>
              <a:rPr lang="en-US" dirty="0">
                <a:effectLst/>
                <a:latin typeface="Avenir Next LT Pro (Body)"/>
                <a:ea typeface="Calibri" panose="020F0502020204030204" pitchFamily="34" charset="0"/>
                <a:cs typeface="Arial" panose="020B0604020202020204" pitchFamily="34" charset="0"/>
                <a:hlinkClick r:id="rId5"/>
              </a:rPr>
              <a:t>https://www.nomisweb.co.uk/query/construct/summary.asp?mode=construct&amp;version=0&amp;dataset=30</a:t>
            </a:r>
            <a:endParaRPr lang="en-US" dirty="0">
              <a:effectLst/>
              <a:latin typeface="Avenir Next LT Pro (Body)"/>
              <a:ea typeface="Calibri" panose="020F0502020204030204" pitchFamily="34" charset="0"/>
              <a:cs typeface="Arial" panose="020B0604020202020204" pitchFamily="34" charset="0"/>
            </a:endParaRPr>
          </a:p>
          <a:p>
            <a:pPr marL="0" indent="0">
              <a:buNone/>
            </a:pPr>
            <a:r>
              <a:rPr lang="en-US" dirty="0">
                <a:latin typeface="Avenir Next LT Pro (Body)"/>
                <a:ea typeface="Calibri" panose="020F0502020204030204" pitchFamily="34" charset="0"/>
                <a:cs typeface="Arial" panose="020B0604020202020204" pitchFamily="34" charset="0"/>
              </a:rPr>
              <a:t>[2]</a:t>
            </a:r>
            <a:r>
              <a:rPr lang="en-US" dirty="0">
                <a:effectLst/>
              </a:rPr>
              <a:t> (2023) </a:t>
            </a:r>
            <a:r>
              <a:rPr lang="en-US" i="1" dirty="0">
                <a:effectLst/>
              </a:rPr>
              <a:t>NHS</a:t>
            </a:r>
            <a:r>
              <a:rPr lang="en-US" dirty="0">
                <a:effectLst/>
              </a:rPr>
              <a:t>. Available at: </a:t>
            </a:r>
            <a:r>
              <a:rPr lang="en-US" dirty="0">
                <a:effectLst/>
                <a:hlinkClick r:id="rId6"/>
              </a:rPr>
              <a:t>https://www.nhs.uk/conditions/type-2-diabetes/</a:t>
            </a:r>
            <a:endParaRPr lang="en-US" dirty="0">
              <a:effectLst/>
            </a:endParaRPr>
          </a:p>
          <a:p>
            <a:pPr marL="0" indent="0">
              <a:buNone/>
            </a:pPr>
            <a:r>
              <a:rPr lang="en-US" dirty="0">
                <a:latin typeface="Avenir Next LT Pro (Body)"/>
                <a:ea typeface="Calibri" panose="020F0502020204030204" pitchFamily="34" charset="0"/>
                <a:cs typeface="Arial" panose="020B0604020202020204" pitchFamily="34" charset="0"/>
              </a:rPr>
              <a:t>[3]</a:t>
            </a:r>
            <a:r>
              <a:rPr lang="en-GB" sz="1800" dirty="0">
                <a:effectLst/>
                <a:latin typeface="Times New Roman" panose="02020603050405020304" pitchFamily="18" charset="0"/>
                <a:ea typeface="Calibri" panose="020F0502020204030204" pitchFamily="34" charset="0"/>
                <a:cs typeface="Arial" panose="020B0604020202020204" pitchFamily="34" charset="0"/>
              </a:rPr>
              <a:t> </a:t>
            </a:r>
            <a:r>
              <a:rPr lang="en-GB" dirty="0">
                <a:effectLst/>
                <a:latin typeface="Avenir Next LT Pro (Body)"/>
                <a:ea typeface="Calibri" panose="020F0502020204030204" pitchFamily="34" charset="0"/>
                <a:cs typeface="Arial" panose="020B0604020202020204" pitchFamily="34" charset="0"/>
              </a:rPr>
              <a:t>Rao, M. et al. (2013) Do healthier foods and diet patterns cost more than less healthy options? A systematic review and meta-analysis, BMJ open. Available at: </a:t>
            </a:r>
            <a:r>
              <a:rPr lang="en-GB" dirty="0">
                <a:effectLst/>
                <a:latin typeface="Avenir Next LT Pro (Body)"/>
                <a:ea typeface="Calibri" panose="020F0502020204030204" pitchFamily="34" charset="0"/>
                <a:cs typeface="Arial" panose="020B0604020202020204" pitchFamily="34" charset="0"/>
                <a:hlinkClick r:id="rId7"/>
              </a:rPr>
              <a:t>https://www.ncbi.nlm.nih.gov/pmc/articles/PMC3855594/</a:t>
            </a:r>
            <a:endParaRPr lang="en-GB" dirty="0">
              <a:effectLst/>
              <a:latin typeface="Avenir Next LT Pro (Body)"/>
              <a:ea typeface="Calibri" panose="020F0502020204030204" pitchFamily="34" charset="0"/>
              <a:cs typeface="Arial" panose="020B0604020202020204" pitchFamily="34" charset="0"/>
            </a:endParaRPr>
          </a:p>
          <a:p>
            <a:pPr marL="0" indent="0">
              <a:buNone/>
            </a:pPr>
            <a:endParaRPr lang="en-GB" dirty="0">
              <a:effectLst/>
              <a:latin typeface="Avenir Next LT Pro (Body)"/>
              <a:ea typeface="Calibri" panose="020F0502020204030204" pitchFamily="34" charset="0"/>
              <a:cs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9875C50A-D3C7-E751-2668-FD4B8F155C2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4214977"/>
      </p:ext>
    </p:extLst>
  </p:cSld>
  <p:clrMapOvr>
    <a:masterClrMapping/>
  </p:clrMapOvr>
  <mc:AlternateContent xmlns:mc="http://schemas.openxmlformats.org/markup-compatibility/2006">
    <mc:Choice xmlns:p14="http://schemas.microsoft.com/office/powerpoint/2010/main" Requires="p14">
      <p:transition spd="slow" p14:dur="2000" advTm="3483"/>
    </mc:Choice>
    <mc:Fallback>
      <p:transition spd="slow" advTm="3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 on document with pen">
            <a:extLst>
              <a:ext uri="{FF2B5EF4-FFF2-40B4-BE49-F238E27FC236}">
                <a16:creationId xmlns:a16="http://schemas.microsoft.com/office/drawing/2014/main" id="{4548397A-4A87-9356-B44D-71BDC6B26E72}"/>
              </a:ext>
            </a:extLst>
          </p:cNvPr>
          <p:cNvPicPr>
            <a:picLocks noChangeAspect="1"/>
          </p:cNvPicPr>
          <p:nvPr/>
        </p:nvPicPr>
        <p:blipFill rotWithShape="1">
          <a:blip r:embed="rId5"/>
          <a:srcRect l="25973" r="12254" b="1"/>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11" name="Freeform: Shape 10">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3AD002F5-F58E-C388-3F95-57B1A98AC447}"/>
              </a:ext>
            </a:extLst>
          </p:cNvPr>
          <p:cNvSpPr>
            <a:spLocks noGrp="1"/>
          </p:cNvSpPr>
          <p:nvPr>
            <p:ph idx="1"/>
          </p:nvPr>
        </p:nvSpPr>
        <p:spPr>
          <a:xfrm>
            <a:off x="762000" y="2286000"/>
            <a:ext cx="5334000" cy="3810001"/>
          </a:xfrm>
        </p:spPr>
        <p:txBody>
          <a:bodyPr>
            <a:normAutofit/>
          </a:bodyPr>
          <a:lstStyle/>
          <a:p>
            <a:pPr>
              <a:lnSpc>
                <a:spcPct val="115000"/>
              </a:lnSpc>
            </a:pPr>
            <a:r>
              <a:rPr lang="en-US" sz="1900"/>
              <a:t>Tesco is one of the largest supermarket chains in the UK</a:t>
            </a:r>
          </a:p>
          <a:p>
            <a:pPr>
              <a:lnSpc>
                <a:spcPct val="115000"/>
              </a:lnSpc>
            </a:pPr>
            <a:r>
              <a:rPr lang="en-US" sz="1900"/>
              <a:t>Data was collected from 420M food product purchases by 1.6M loyalty card users in 2015</a:t>
            </a:r>
          </a:p>
          <a:p>
            <a:pPr>
              <a:lnSpc>
                <a:spcPct val="115000"/>
              </a:lnSpc>
            </a:pPr>
            <a:r>
              <a:rPr lang="en-US" sz="1900"/>
              <a:t>This data was used to perform analysis on correlation of nutrients with:</a:t>
            </a:r>
          </a:p>
          <a:p>
            <a:pPr lvl="1">
              <a:lnSpc>
                <a:spcPct val="115000"/>
              </a:lnSpc>
            </a:pPr>
            <a:r>
              <a:rPr lang="en-US" sz="1900"/>
              <a:t>Obesity</a:t>
            </a:r>
          </a:p>
          <a:p>
            <a:pPr lvl="1">
              <a:lnSpc>
                <a:spcPct val="115000"/>
              </a:lnSpc>
            </a:pPr>
            <a:r>
              <a:rPr lang="en-US" sz="1900"/>
              <a:t>Type-2 Diabetes</a:t>
            </a:r>
          </a:p>
          <a:p>
            <a:pPr lvl="1">
              <a:lnSpc>
                <a:spcPct val="115000"/>
              </a:lnSpc>
            </a:pPr>
            <a:r>
              <a:rPr lang="en-US" sz="1900"/>
              <a:t>Average weekly income</a:t>
            </a:r>
          </a:p>
          <a:p>
            <a:pPr>
              <a:lnSpc>
                <a:spcPct val="115000"/>
              </a:lnSpc>
            </a:pPr>
            <a:endParaRPr lang="en-US" sz="1900"/>
          </a:p>
          <a:p>
            <a:pPr>
              <a:lnSpc>
                <a:spcPct val="115000"/>
              </a:lnSpc>
            </a:pPr>
            <a:endParaRPr lang="en-GB" sz="1900"/>
          </a:p>
        </p:txBody>
      </p:sp>
      <p:sp>
        <p:nvSpPr>
          <p:cNvPr id="2" name="Title 1">
            <a:extLst>
              <a:ext uri="{FF2B5EF4-FFF2-40B4-BE49-F238E27FC236}">
                <a16:creationId xmlns:a16="http://schemas.microsoft.com/office/drawing/2014/main" id="{96D793D2-BBFF-8958-4B76-BEED1EAFB82E}"/>
              </a:ext>
            </a:extLst>
          </p:cNvPr>
          <p:cNvSpPr>
            <a:spLocks noGrp="1"/>
          </p:cNvSpPr>
          <p:nvPr>
            <p:ph type="title"/>
          </p:nvPr>
        </p:nvSpPr>
        <p:spPr>
          <a:xfrm>
            <a:off x="762000" y="762000"/>
            <a:ext cx="5334000" cy="1524000"/>
          </a:xfrm>
        </p:spPr>
        <p:txBody>
          <a:bodyPr>
            <a:normAutofit/>
          </a:bodyPr>
          <a:lstStyle/>
          <a:p>
            <a:r>
              <a:rPr lang="en-US" sz="3200"/>
              <a:t>Introduction</a:t>
            </a:r>
            <a:endParaRPr lang="en-GB" sz="3200"/>
          </a:p>
        </p:txBody>
      </p:sp>
      <p:pic>
        <p:nvPicPr>
          <p:cNvPr id="7" name="Audio 6">
            <a:hlinkClick r:id="" action="ppaction://media"/>
            <a:extLst>
              <a:ext uri="{FF2B5EF4-FFF2-40B4-BE49-F238E27FC236}">
                <a16:creationId xmlns:a16="http://schemas.microsoft.com/office/drawing/2014/main" id="{9632388B-4E21-A4A5-970E-0436EE0CC58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8203408"/>
      </p:ext>
    </p:extLst>
  </p:cSld>
  <p:clrMapOvr>
    <a:masterClrMapping/>
  </p:clrMapOvr>
  <mc:AlternateContent xmlns:mc="http://schemas.openxmlformats.org/markup-compatibility/2006">
    <mc:Choice xmlns:p14="http://schemas.microsoft.com/office/powerpoint/2010/main" Requires="p14">
      <p:transition spd="slow" p14:dur="2000" advTm="31908"/>
    </mc:Choice>
    <mc:Fallback>
      <p:transition spd="slow" advTm="31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24C28-6314-71D2-915B-C82E2F3371A6}"/>
              </a:ext>
            </a:extLst>
          </p:cNvPr>
          <p:cNvSpPr>
            <a:spLocks noGrp="1"/>
          </p:cNvSpPr>
          <p:nvPr>
            <p:ph type="title"/>
          </p:nvPr>
        </p:nvSpPr>
        <p:spPr/>
        <p:txBody>
          <a:bodyPr/>
          <a:lstStyle/>
          <a:p>
            <a:r>
              <a:rPr lang="en-US" dirty="0"/>
              <a:t>The datasets used in this study</a:t>
            </a:r>
            <a:endParaRPr lang="en-GB" dirty="0"/>
          </a:p>
        </p:txBody>
      </p:sp>
      <p:graphicFrame>
        <p:nvGraphicFramePr>
          <p:cNvPr id="5" name="Content Placeholder 2">
            <a:extLst>
              <a:ext uri="{FF2B5EF4-FFF2-40B4-BE49-F238E27FC236}">
                <a16:creationId xmlns:a16="http://schemas.microsoft.com/office/drawing/2014/main" id="{2F735398-C20B-7133-AEE9-DE7E2F4542F0}"/>
              </a:ext>
            </a:extLst>
          </p:cNvPr>
          <p:cNvGraphicFramePr>
            <a:graphicFrameLocks noGrp="1"/>
          </p:cNvGraphicFramePr>
          <p:nvPr>
            <p:ph idx="1"/>
          </p:nvPr>
        </p:nvGraphicFramePr>
        <p:xfrm>
          <a:off x="762000" y="2286000"/>
          <a:ext cx="10668000" cy="381808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C0BF171D-CB12-9487-240F-795CEA1DB9CB}"/>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43644110"/>
      </p:ext>
    </p:extLst>
  </p:cSld>
  <p:clrMapOvr>
    <a:masterClrMapping/>
  </p:clrMapOvr>
  <mc:AlternateContent xmlns:mc="http://schemas.openxmlformats.org/markup-compatibility/2006">
    <mc:Choice xmlns:p14="http://schemas.microsoft.com/office/powerpoint/2010/main" Requires="p14">
      <p:transition spd="slow" p14:dur="2000" advTm="90394"/>
    </mc:Choice>
    <mc:Fallback>
      <p:transition spd="slow" advTm="90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ssorted spices and herbs">
            <a:extLst>
              <a:ext uri="{FF2B5EF4-FFF2-40B4-BE49-F238E27FC236}">
                <a16:creationId xmlns:a16="http://schemas.microsoft.com/office/drawing/2014/main" id="{D1D9CF8E-902B-29CB-771E-B68E2714AD7F}"/>
              </a:ext>
            </a:extLst>
          </p:cNvPr>
          <p:cNvPicPr>
            <a:picLocks noChangeAspect="1"/>
          </p:cNvPicPr>
          <p:nvPr/>
        </p:nvPicPr>
        <p:blipFill rotWithShape="1">
          <a:blip r:embed="rId5"/>
          <a:srcRect l="21579" r="16648" b="1"/>
          <a:stretch/>
        </p:blipFill>
        <p:spPr>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p:spPr>
      </p:pic>
      <p:sp>
        <p:nvSpPr>
          <p:cNvPr id="11" name="Freeform: Shape 10">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0C889CBE-9D0A-C383-C52A-4D18F95CBA70}"/>
              </a:ext>
            </a:extLst>
          </p:cNvPr>
          <p:cNvSpPr>
            <a:spLocks noGrp="1"/>
          </p:cNvSpPr>
          <p:nvPr>
            <p:ph idx="1"/>
          </p:nvPr>
        </p:nvSpPr>
        <p:spPr>
          <a:xfrm>
            <a:off x="6096000" y="2286000"/>
            <a:ext cx="5334000" cy="3810001"/>
          </a:xfrm>
        </p:spPr>
        <p:txBody>
          <a:bodyPr>
            <a:normAutofit/>
          </a:bodyPr>
          <a:lstStyle/>
          <a:p>
            <a:pPr>
              <a:lnSpc>
                <a:spcPct val="115000"/>
              </a:lnSpc>
            </a:pPr>
            <a:r>
              <a:rPr lang="en-US" sz="2400" dirty="0"/>
              <a:t>Protein</a:t>
            </a:r>
          </a:p>
          <a:p>
            <a:pPr>
              <a:lnSpc>
                <a:spcPct val="115000"/>
              </a:lnSpc>
            </a:pPr>
            <a:r>
              <a:rPr lang="en-US" sz="2400" dirty="0"/>
              <a:t>Carbohydrates</a:t>
            </a:r>
          </a:p>
          <a:p>
            <a:pPr>
              <a:lnSpc>
                <a:spcPct val="115000"/>
              </a:lnSpc>
            </a:pPr>
            <a:r>
              <a:rPr lang="en-US" sz="2400" dirty="0"/>
              <a:t>Fibre</a:t>
            </a:r>
          </a:p>
          <a:p>
            <a:pPr>
              <a:lnSpc>
                <a:spcPct val="115000"/>
              </a:lnSpc>
            </a:pPr>
            <a:r>
              <a:rPr lang="en-US" sz="2400" dirty="0"/>
              <a:t>Fat</a:t>
            </a:r>
          </a:p>
          <a:p>
            <a:pPr>
              <a:lnSpc>
                <a:spcPct val="115000"/>
              </a:lnSpc>
            </a:pPr>
            <a:r>
              <a:rPr lang="en-US" sz="2400" dirty="0"/>
              <a:t>Saturated fats</a:t>
            </a:r>
          </a:p>
          <a:p>
            <a:pPr>
              <a:lnSpc>
                <a:spcPct val="115000"/>
              </a:lnSpc>
            </a:pPr>
            <a:r>
              <a:rPr lang="en-US" sz="2400" dirty="0"/>
              <a:t>Sugar</a:t>
            </a:r>
          </a:p>
          <a:p>
            <a:pPr>
              <a:lnSpc>
                <a:spcPct val="115000"/>
              </a:lnSpc>
            </a:pPr>
            <a:r>
              <a:rPr lang="en-US" sz="2400" dirty="0"/>
              <a:t>Salt</a:t>
            </a:r>
          </a:p>
        </p:txBody>
      </p:sp>
      <p:sp>
        <p:nvSpPr>
          <p:cNvPr id="2" name="Title 1">
            <a:extLst>
              <a:ext uri="{FF2B5EF4-FFF2-40B4-BE49-F238E27FC236}">
                <a16:creationId xmlns:a16="http://schemas.microsoft.com/office/drawing/2014/main" id="{5117FE6A-CF9D-AAEB-0284-7B6FC498F7A3}"/>
              </a:ext>
            </a:extLst>
          </p:cNvPr>
          <p:cNvSpPr>
            <a:spLocks noGrp="1"/>
          </p:cNvSpPr>
          <p:nvPr>
            <p:ph type="title"/>
          </p:nvPr>
        </p:nvSpPr>
        <p:spPr>
          <a:xfrm>
            <a:off x="6096000" y="762000"/>
            <a:ext cx="5334000" cy="1524000"/>
          </a:xfrm>
        </p:spPr>
        <p:txBody>
          <a:bodyPr>
            <a:normAutofit/>
          </a:bodyPr>
          <a:lstStyle/>
          <a:p>
            <a:r>
              <a:rPr lang="en-US" sz="3200"/>
              <a:t>The nutrients focused on</a:t>
            </a:r>
            <a:endParaRPr lang="en-GB" sz="3200"/>
          </a:p>
        </p:txBody>
      </p:sp>
      <p:pic>
        <p:nvPicPr>
          <p:cNvPr id="6" name="Audio 5">
            <a:hlinkClick r:id="" action="ppaction://media"/>
            <a:extLst>
              <a:ext uri="{FF2B5EF4-FFF2-40B4-BE49-F238E27FC236}">
                <a16:creationId xmlns:a16="http://schemas.microsoft.com/office/drawing/2014/main" id="{B3DEC10A-E102-6A6C-0683-6B5DC233363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1244080"/>
      </p:ext>
    </p:extLst>
  </p:cSld>
  <p:clrMapOvr>
    <a:masterClrMapping/>
  </p:clrMapOvr>
  <mc:AlternateContent xmlns:mc="http://schemas.openxmlformats.org/markup-compatibility/2006">
    <mc:Choice xmlns:p14="http://schemas.microsoft.com/office/powerpoint/2010/main" Requires="p14">
      <p:transition spd="slow" p14:dur="2000" advTm="10225"/>
    </mc:Choice>
    <mc:Fallback>
      <p:transition spd="slow" advTm="10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9204F-09D6-55EA-AC23-409EFE25C0E3}"/>
              </a:ext>
            </a:extLst>
          </p:cNvPr>
          <p:cNvSpPr>
            <a:spLocks noGrp="1"/>
          </p:cNvSpPr>
          <p:nvPr>
            <p:ph type="title"/>
          </p:nvPr>
        </p:nvSpPr>
        <p:spPr>
          <a:xfrm>
            <a:off x="248654" y="1524000"/>
            <a:ext cx="3018325" cy="4572000"/>
          </a:xfrm>
        </p:spPr>
        <p:txBody>
          <a:bodyPr anchor="t">
            <a:normAutofit/>
          </a:bodyPr>
          <a:lstStyle/>
          <a:p>
            <a:r>
              <a:rPr lang="en-US" dirty="0"/>
              <a:t>Average Nutrient Weights</a:t>
            </a:r>
            <a:endParaRPr lang="en-GB" dirty="0"/>
          </a:p>
        </p:txBody>
      </p:sp>
      <p:sp>
        <p:nvSpPr>
          <p:cNvPr id="10" name="Freeform: Shape 9">
            <a:extLst>
              <a:ext uri="{FF2B5EF4-FFF2-40B4-BE49-F238E27FC236}">
                <a16:creationId xmlns:a16="http://schemas.microsoft.com/office/drawing/2014/main" id="{87733DA8-1BFC-4737-831B-54DCFE42D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76836" y="-776836"/>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01A4B593-070B-4B49-B02E-B71243FA5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66414" y="1040564"/>
            <a:ext cx="4337539" cy="5817436"/>
          </a:xfrm>
          <a:custGeom>
            <a:avLst/>
            <a:gdLst>
              <a:gd name="connsiteX0" fmla="*/ 1162193 w 4337539"/>
              <a:gd name="connsiteY0" fmla="*/ 710 h 5817436"/>
              <a:gd name="connsiteX1" fmla="*/ 1585945 w 4337539"/>
              <a:gd name="connsiteY1" fmla="*/ 47742 h 5817436"/>
              <a:gd name="connsiteX2" fmla="*/ 2955874 w 4337539"/>
              <a:gd name="connsiteY2" fmla="*/ 845238 h 5817436"/>
              <a:gd name="connsiteX3" fmla="*/ 3985793 w 4337539"/>
              <a:gd name="connsiteY3" fmla="*/ 2263621 h 5817436"/>
              <a:gd name="connsiteX4" fmla="*/ 3471030 w 4337539"/>
              <a:gd name="connsiteY4" fmla="*/ 5609583 h 5817436"/>
              <a:gd name="connsiteX5" fmla="*/ 3330983 w 4337539"/>
              <a:gd name="connsiteY5" fmla="*/ 5817436 h 5817436"/>
              <a:gd name="connsiteX6" fmla="*/ 0 w 4337539"/>
              <a:gd name="connsiteY6" fmla="*/ 5817436 h 5817436"/>
              <a:gd name="connsiteX7" fmla="*/ 0 w 4337539"/>
              <a:gd name="connsiteY7" fmla="*/ 181400 h 5817436"/>
              <a:gd name="connsiteX8" fmla="*/ 365311 w 4337539"/>
              <a:gd name="connsiteY8" fmla="*/ 94304 h 5817436"/>
              <a:gd name="connsiteX9" fmla="*/ 1162193 w 4337539"/>
              <a:gd name="connsiteY9" fmla="*/ 710 h 581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539" h="5817436">
                <a:moveTo>
                  <a:pt x="1162193" y="710"/>
                </a:moveTo>
                <a:cubicBezTo>
                  <a:pt x="1309881" y="4175"/>
                  <a:pt x="1450916" y="20264"/>
                  <a:pt x="1585945" y="47742"/>
                </a:cubicBezTo>
                <a:cubicBezTo>
                  <a:pt x="2125847" y="157580"/>
                  <a:pt x="2569194" y="449669"/>
                  <a:pt x="2955874" y="845238"/>
                </a:cubicBezTo>
                <a:cubicBezTo>
                  <a:pt x="3342552" y="1240809"/>
                  <a:pt x="3672563" y="1739861"/>
                  <a:pt x="3985793" y="2263621"/>
                </a:cubicBezTo>
                <a:cubicBezTo>
                  <a:pt x="4713945" y="3480830"/>
                  <a:pt x="4197469" y="4515211"/>
                  <a:pt x="3471030" y="5609583"/>
                </a:cubicBezTo>
                <a:lnTo>
                  <a:pt x="3330983" y="5817436"/>
                </a:lnTo>
                <a:lnTo>
                  <a:pt x="0" y="5817436"/>
                </a:lnTo>
                <a:lnTo>
                  <a:pt x="0" y="181400"/>
                </a:lnTo>
                <a:lnTo>
                  <a:pt x="365311" y="94304"/>
                </a:lnTo>
                <a:cubicBezTo>
                  <a:pt x="651420" y="24227"/>
                  <a:pt x="916047" y="-5064"/>
                  <a:pt x="1162193" y="71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3165769-7A47-4E0F-825D-AF1179DF6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82642" flipH="1">
            <a:off x="7133961" y="946220"/>
            <a:ext cx="5867664" cy="5317986"/>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 name="connsiteX0" fmla="*/ 0 w 1085312"/>
              <a:gd name="connsiteY0" fmla="*/ 0 h 2441440"/>
              <a:gd name="connsiteX1" fmla="*/ 53089 w 1085312"/>
              <a:gd name="connsiteY1" fmla="*/ 4542 h 2441440"/>
              <a:gd name="connsiteX2" fmla="*/ 790077 w 1085312"/>
              <a:gd name="connsiteY2" fmla="*/ 872756 h 2441440"/>
              <a:gd name="connsiteX3" fmla="*/ 1085252 w 1085312"/>
              <a:gd name="connsiteY3" fmla="*/ 1943649 h 2441440"/>
              <a:gd name="connsiteX4" fmla="*/ 1064832 w 1085312"/>
              <a:gd name="connsiteY4" fmla="*/ 2198094 h 2441440"/>
              <a:gd name="connsiteX5" fmla="*/ 1043734 w 1085312"/>
              <a:gd name="connsiteY5" fmla="*/ 2315675 h 2441440"/>
              <a:gd name="connsiteX6" fmla="*/ 59456 w 1085312"/>
              <a:gd name="connsiteY6" fmla="*/ 2441440 h 2441440"/>
              <a:gd name="connsiteX0" fmla="*/ 0 w 1085312"/>
              <a:gd name="connsiteY0" fmla="*/ 0 h 2315675"/>
              <a:gd name="connsiteX1" fmla="*/ 53089 w 1085312"/>
              <a:gd name="connsiteY1" fmla="*/ 4542 h 2315675"/>
              <a:gd name="connsiteX2" fmla="*/ 790077 w 1085312"/>
              <a:gd name="connsiteY2" fmla="*/ 872756 h 2315675"/>
              <a:gd name="connsiteX3" fmla="*/ 1085252 w 1085312"/>
              <a:gd name="connsiteY3" fmla="*/ 1943649 h 2315675"/>
              <a:gd name="connsiteX4" fmla="*/ 1064832 w 1085312"/>
              <a:gd name="connsiteY4" fmla="*/ 2198094 h 2315675"/>
              <a:gd name="connsiteX5" fmla="*/ 1043734 w 1085312"/>
              <a:gd name="connsiteY5"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312" h="2315675">
                <a:moveTo>
                  <a:pt x="0" y="0"/>
                </a:move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venir Next LT Pro Light"/>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D62BA12-F2BC-CFDC-4A02-7D5572992111}"/>
                  </a:ext>
                </a:extLst>
              </p:cNvPr>
              <p:cNvSpPr>
                <a:spLocks noGrp="1"/>
              </p:cNvSpPr>
              <p:nvPr>
                <p:ph idx="1"/>
              </p:nvPr>
            </p:nvSpPr>
            <p:spPr>
              <a:xfrm>
                <a:off x="2502569" y="1524000"/>
                <a:ext cx="6196264" cy="5165558"/>
              </a:xfrm>
            </p:spPr>
            <p:txBody>
              <a:bodyPr>
                <a:noAutofit/>
              </a:bodyPr>
              <a:lstStyle/>
              <a:p>
                <a:pPr>
                  <a:lnSpc>
                    <a:spcPct val="115000"/>
                  </a:lnSpc>
                </a:pPr>
                <a:r>
                  <a:rPr lang="en-US" sz="2400" dirty="0"/>
                  <a:t>In the average nutrient weights in grams given in the food product dataset</a:t>
                </a:r>
              </a:p>
              <a:p>
                <a:pPr marL="0" indent="0">
                  <a:lnSpc>
                    <a:spcPct val="115000"/>
                  </a:lnSpc>
                  <a:buNone/>
                </a:pPr>
                <a14:m>
                  <m:oMathPara xmlns:m="http://schemas.openxmlformats.org/officeDocument/2006/math">
                    <m:oMathParaPr>
                      <m:jc m:val="centerGroup"/>
                    </m:oMathParaPr>
                    <m:oMath xmlns:m="http://schemas.openxmlformats.org/officeDocument/2006/math">
                      <m:r>
                        <m:rPr>
                          <m:nor/>
                        </m:rPr>
                        <a:rPr lang="en-GB" sz="2400" i="0" smtClean="0">
                          <a:latin typeface="Cambria Math" panose="02040503050406030204" pitchFamily="18" charset="0"/>
                        </a:rPr>
                        <m:t>Weigh</m:t>
                      </m:r>
                      <m:sSub>
                        <m:sSubPr>
                          <m:ctrlPr>
                            <a:rPr lang="en-GB" sz="2400" i="1" smtClean="0">
                              <a:latin typeface="Cambria Math" panose="02040503050406030204" pitchFamily="18" charset="0"/>
                            </a:rPr>
                          </m:ctrlPr>
                        </m:sSubPr>
                        <m:e>
                          <m:r>
                            <a:rPr lang="en-US" sz="2400" b="0" i="1" smtClean="0">
                              <a:latin typeface="Cambria Math" panose="02040503050406030204" pitchFamily="18" charset="0"/>
                            </a:rPr>
                            <m:t>𝑡</m:t>
                          </m:r>
                        </m:e>
                        <m:sub>
                          <m:r>
                            <a:rPr lang="en-US" sz="2400" b="0" i="1" smtClean="0">
                              <a:latin typeface="Cambria Math" panose="02040503050406030204" pitchFamily="18" charset="0"/>
                            </a:rPr>
                            <m:t>𝑛𝑢𝑡</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𝑖</m:t>
                              </m:r>
                            </m:sub>
                          </m:sSub>
                        </m:sub>
                      </m:sSub>
                      <m:r>
                        <m:rPr>
                          <m:nor/>
                        </m:rPr>
                        <a:rPr lang="en-GB" sz="2400" i="0" smtClean="0">
                          <a:latin typeface="Cambria Math" panose="02040503050406030204" pitchFamily="18" charset="0"/>
                        </a:rPr>
                        <m:t>(</m:t>
                      </m:r>
                      <m:r>
                        <m:rPr>
                          <m:nor/>
                        </m:rPr>
                        <a:rPr lang="en-GB" sz="2400" i="0" smtClean="0">
                          <a:latin typeface="Cambria Math" panose="02040503050406030204" pitchFamily="18" charset="0"/>
                        </a:rPr>
                        <m:t>a</m:t>
                      </m:r>
                      <m:r>
                        <m:rPr>
                          <m:nor/>
                        </m:rPr>
                        <a:rPr lang="en-GB" sz="2400" i="0" smtClean="0">
                          <a:latin typeface="Cambria Math" panose="02040503050406030204" pitchFamily="18" charset="0"/>
                        </a:rPr>
                        <m:t>) = </m:t>
                      </m:r>
                      <m:f>
                        <m:fPr>
                          <m:ctrlPr>
                            <a:rPr lang="en-US" sz="2400" b="0" i="1" smtClean="0">
                              <a:latin typeface="Cambria Math" panose="02040503050406030204" pitchFamily="18" charset="0"/>
                            </a:rPr>
                          </m:ctrlPr>
                        </m:fPr>
                        <m:num>
                          <m:nary>
                            <m:naryPr>
                              <m:chr m:val="∑"/>
                              <m:supHide m:val="on"/>
                              <m:ctrlPr>
                                <a:rPr lang="en-GB" sz="2400" i="1" smtClean="0">
                                  <a:latin typeface="Cambria Math" panose="02040503050406030204" pitchFamily="18" charset="0"/>
                                </a:rPr>
                              </m:ctrlPr>
                            </m:naryPr>
                            <m:sub>
                              <m:r>
                                <m:rPr>
                                  <m:brk m:alnAt="7"/>
                                </m:rPr>
                                <a:rPr lang="en-US" sz="2400" b="0" i="1" smtClean="0">
                                  <a:latin typeface="Cambria Math" panose="02040503050406030204" pitchFamily="18" charset="0"/>
                                </a:rPr>
                                <m:t>𝑝</m:t>
                              </m:r>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𝑃</m:t>
                                  </m:r>
                                </m:e>
                                <m:sub>
                                  <m:r>
                                    <a:rPr lang="en-US" sz="2400" b="0" i="1" smtClean="0">
                                      <a:latin typeface="Cambria Math" panose="02040503050406030204" pitchFamily="18" charset="0"/>
                                      <a:ea typeface="Cambria Math" panose="02040503050406030204" pitchFamily="18" charset="0"/>
                                    </a:rPr>
                                    <m:t>𝑎</m:t>
                                  </m:r>
                                </m:sub>
                              </m:sSub>
                            </m:sub>
                            <m:sup/>
                            <m:e>
                              <m:r>
                                <a:rPr lang="en-US" sz="2400" b="0" i="1" smtClean="0">
                                  <a:latin typeface="Cambria Math" panose="02040503050406030204" pitchFamily="18" charset="0"/>
                                </a:rPr>
                                <m:t>𝑔𝑟𝑎𝑚𝑠</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𝑛𝑢𝑡𝑟𝑖𝑒𝑛</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𝑡</m:t>
                                      </m:r>
                                    </m:e>
                                    <m:sub>
                                      <m:r>
                                        <a:rPr lang="en-US" sz="2400" b="0" i="1" smtClean="0">
                                          <a:latin typeface="Cambria Math" panose="02040503050406030204" pitchFamily="18" charset="0"/>
                                        </a:rPr>
                                        <m:t>𝑖</m:t>
                                      </m:r>
                                    </m:sub>
                                  </m:sSub>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𝑝</m:t>
                                      </m:r>
                                    </m:e>
                                  </m:d>
                                </m:e>
                              </m:d>
                            </m:e>
                          </m:nary>
                        </m:num>
                        <m:den>
                          <m:d>
                            <m:dPr>
                              <m:begChr m:val="|"/>
                              <m:endChr m:val="|"/>
                              <m:ctrlPr>
                                <a:rPr lang="en-US" sz="2400" b="0" i="1" smtClean="0">
                                  <a:latin typeface="Cambria Math" panose="02040503050406030204" pitchFamily="18" charset="0"/>
                                  <a:ea typeface="Cambria Math" panose="02040503050406030204" pitchFamily="18" charset="0"/>
                                </a:rPr>
                              </m:ctrlPr>
                            </m:dPr>
                            <m:e>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rPr>
                                    <m:t>𝑃</m:t>
                                  </m:r>
                                </m:e>
                                <m:sub>
                                  <m:r>
                                    <a:rPr lang="en-US" sz="2400" b="0" i="1" smtClean="0">
                                      <a:latin typeface="Cambria Math" panose="02040503050406030204" pitchFamily="18" charset="0"/>
                                    </a:rPr>
                                    <m:t>𝑎</m:t>
                                  </m:r>
                                </m:sub>
                              </m:sSub>
                            </m:e>
                          </m:d>
                        </m:den>
                      </m:f>
                    </m:oMath>
                  </m:oMathPara>
                </a14:m>
                <a:endParaRPr lang="en-GB" sz="2400" dirty="0"/>
              </a:p>
              <a:p>
                <a:pPr>
                  <a:lnSpc>
                    <a:spcPct val="115000"/>
                  </a:lnSpc>
                </a:pPr>
                <a:r>
                  <a:rPr lang="en-US" dirty="0"/>
                  <a:t>Where </a:t>
                </a:r>
                <a:r>
                  <a:rPr lang="en-US" i="1" dirty="0"/>
                  <a:t>P</a:t>
                </a:r>
                <a:r>
                  <a:rPr lang="en-US" i="1" baseline="-25000" dirty="0"/>
                  <a:t>a</a:t>
                </a:r>
                <a:r>
                  <a:rPr lang="en-US" dirty="0"/>
                  <a:t> is the set of all food products purchased by the residents of area </a:t>
                </a:r>
                <a:r>
                  <a:rPr lang="en-US" i="1" dirty="0"/>
                  <a:t>a</a:t>
                </a:r>
                <a:r>
                  <a:rPr lang="en-US" dirty="0"/>
                  <a:t>, and </a:t>
                </a:r>
                <a:r>
                  <a:rPr lang="en-US" i="1" dirty="0"/>
                  <a:t>p</a:t>
                </a:r>
                <a:r>
                  <a:rPr lang="en-US" dirty="0"/>
                  <a:t> is one of such products.</a:t>
                </a:r>
                <a:endParaRPr lang="en-GB" sz="2400" dirty="0"/>
              </a:p>
            </p:txBody>
          </p:sp>
        </mc:Choice>
        <mc:Fallback>
          <p:sp>
            <p:nvSpPr>
              <p:cNvPr id="3" name="Content Placeholder 2">
                <a:extLst>
                  <a:ext uri="{FF2B5EF4-FFF2-40B4-BE49-F238E27FC236}">
                    <a16:creationId xmlns:a16="http://schemas.microsoft.com/office/drawing/2014/main" id="{3D62BA12-F2BC-CFDC-4A02-7D5572992111}"/>
                  </a:ext>
                </a:extLst>
              </p:cNvPr>
              <p:cNvSpPr>
                <a:spLocks noGrp="1" noRot="1" noChangeAspect="1" noMove="1" noResize="1" noEditPoints="1" noAdjustHandles="1" noChangeArrowheads="1" noChangeShapeType="1" noTextEdit="1"/>
              </p:cNvSpPr>
              <p:nvPr>
                <p:ph idx="1"/>
              </p:nvPr>
            </p:nvSpPr>
            <p:spPr>
              <a:xfrm>
                <a:off x="2502569" y="1524000"/>
                <a:ext cx="6196264" cy="5165558"/>
              </a:xfrm>
              <a:blipFill>
                <a:blip r:embed="rId5"/>
                <a:stretch>
                  <a:fillRect l="-1772" t="-354"/>
                </a:stretch>
              </a:blipFill>
            </p:spPr>
            <p:txBody>
              <a:bodyPr/>
              <a:lstStyle/>
              <a:p>
                <a:r>
                  <a:rPr lang="en-GB">
                    <a:noFill/>
                  </a:rPr>
                  <a:t> </a:t>
                </a:r>
              </a:p>
            </p:txBody>
          </p:sp>
        </mc:Fallback>
      </mc:AlternateContent>
      <p:pic>
        <p:nvPicPr>
          <p:cNvPr id="5" name="Audio 4">
            <a:hlinkClick r:id="" action="ppaction://media"/>
            <a:extLst>
              <a:ext uri="{FF2B5EF4-FFF2-40B4-BE49-F238E27FC236}">
                <a16:creationId xmlns:a16="http://schemas.microsoft.com/office/drawing/2014/main" id="{1CEB3E4E-5A6D-1235-FDA6-C17D275C1B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0987352"/>
      </p:ext>
    </p:extLst>
  </p:cSld>
  <p:clrMapOvr>
    <a:masterClrMapping/>
  </p:clrMapOvr>
  <mc:AlternateContent xmlns:mc="http://schemas.openxmlformats.org/markup-compatibility/2006">
    <mc:Choice xmlns:p14="http://schemas.microsoft.com/office/powerpoint/2010/main" Requires="p14">
      <p:transition spd="slow" p14:dur="2000" advTm="15722"/>
    </mc:Choice>
    <mc:Fallback>
      <p:transition spd="slow" advTm="15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3160" x="4291013" y="6383338"/>
          <p14:tracePt t="13166" x="4813300" y="6034088"/>
          <p14:tracePt t="13174" x="5192713" y="5813425"/>
          <p14:tracePt t="13184" x="5826125" y="5384800"/>
          <p14:tracePt t="13192" x="6127750" y="5162550"/>
          <p14:tracePt t="13202" x="6334125" y="4989513"/>
          <p14:tracePt t="13211" x="6443663" y="4910138"/>
          <p14:tracePt t="13213" x="6634163" y="4751388"/>
          <p14:tracePt t="13222" x="6713538" y="4672013"/>
          <p14:tracePt t="13229" x="6840538" y="4560888"/>
          <p14:tracePt t="13237" x="6999288" y="4465638"/>
          <p14:tracePt t="13243" x="7156450" y="4371975"/>
          <p14:tracePt t="13251" x="7235825" y="4308475"/>
          <p14:tracePt t="13259" x="7346950" y="4229100"/>
          <p14:tracePt t="13268" x="7410450" y="4165600"/>
          <p14:tracePt t="13275" x="7473950" y="4133850"/>
          <p14:tracePt t="13283" x="7585075" y="4006850"/>
          <p14:tracePt t="13291" x="7631113" y="3927475"/>
          <p14:tracePt t="13299" x="7678738" y="3863975"/>
          <p14:tracePt t="13309" x="7694613" y="3800475"/>
          <p14:tracePt t="13313" x="7710488" y="3722688"/>
          <p14:tracePt t="13322" x="7710488" y="3690938"/>
          <p14:tracePt t="13330" x="7726363" y="3627438"/>
          <p14:tracePt t="13338" x="7726363" y="3595688"/>
          <p14:tracePt t="13346" x="7742238" y="3548063"/>
          <p14:tracePt t="13355" x="7742238" y="3468688"/>
          <p14:tracePt t="13363" x="7742238" y="3421063"/>
          <p14:tracePt t="13372" x="7742238" y="3309938"/>
          <p14:tracePt t="13380" x="7742238" y="3151188"/>
          <p14:tracePt t="13391" x="7694613" y="3025775"/>
          <p14:tracePt t="13401" x="7646988" y="2898775"/>
          <p14:tracePt t="13408" x="7616825" y="2787650"/>
          <p14:tracePt t="13416" x="7553325" y="2692400"/>
          <p14:tracePt t="13423" x="7521575" y="2613025"/>
          <p14:tracePt t="13432" x="7505700" y="2565400"/>
          <p14:tracePt t="13439" x="7458075" y="2501900"/>
          <p14:tracePt t="13448" x="7410450" y="2486025"/>
          <p14:tracePt t="13455" x="7362825" y="2438400"/>
          <p14:tracePt t="13461" x="7267575" y="2406650"/>
          <p14:tracePt t="13469" x="7204075" y="2392363"/>
          <p14:tracePt t="13477" x="7029450" y="2376488"/>
          <p14:tracePt t="13484" x="6824663" y="2376488"/>
          <p14:tracePt t="13493" x="6697663" y="2376488"/>
          <p14:tracePt t="13501" x="6334125" y="2376488"/>
          <p14:tracePt t="13509" x="5921375" y="2422525"/>
          <p14:tracePt t="13517" x="5494338" y="2533650"/>
          <p14:tracePt t="13526" x="5114925" y="2613025"/>
          <p14:tracePt t="13531" x="4449763" y="2740025"/>
          <p14:tracePt t="13539" x="3927475" y="2851150"/>
          <p14:tracePt t="13548" x="3546475" y="2930525"/>
          <p14:tracePt t="13555" x="3355975" y="2962275"/>
          <p14:tracePt t="13563" x="3135313" y="3025775"/>
          <p14:tracePt t="13572" x="2960688" y="3103563"/>
          <p14:tracePt t="13579" x="2881313" y="3135313"/>
          <p14:tracePt t="13588" x="2849563" y="3182938"/>
          <p14:tracePt t="13595" x="2833688" y="3198813"/>
          <p14:tracePt t="13603" x="2817813" y="3262313"/>
          <p14:tracePt t="13610" x="2801938" y="3341688"/>
          <p14:tracePt t="13625" x="2801938" y="3484563"/>
          <p14:tracePt t="13633" x="2801938" y="3595688"/>
          <p14:tracePt t="13641" x="2817813" y="3722688"/>
          <p14:tracePt t="13649" x="2881313" y="3911600"/>
          <p14:tracePt t="13657" x="2944813" y="4086225"/>
          <p14:tracePt t="13667" x="3040063" y="4308475"/>
          <p14:tracePt t="13671" x="3182938" y="4481513"/>
          <p14:tracePt t="13680" x="3435350" y="4767263"/>
          <p14:tracePt t="13693" x="3689350" y="4957763"/>
          <p14:tracePt t="13700" x="3879850" y="5053013"/>
          <p14:tracePt t="13708" x="4211638" y="5162550"/>
          <p14:tracePt t="13715" x="5240338" y="5305425"/>
          <p14:tracePt t="13723" x="5589588" y="5305425"/>
          <p14:tracePt t="13735" x="5826125" y="5257800"/>
          <p14:tracePt t="13742" x="6254750" y="5116513"/>
          <p14:tracePt t="13750" x="6618288" y="4957763"/>
          <p14:tracePt t="13763" x="6999288" y="4735513"/>
          <p14:tracePt t="13769" x="7426325" y="4451350"/>
          <p14:tracePt t="13777" x="7869238" y="4117975"/>
          <p14:tracePt t="13790" x="8534400" y="3595688"/>
          <p14:tracePt t="13798" x="8693150" y="3484563"/>
          <p14:tracePt t="13808" x="8850313" y="3294063"/>
          <p14:tracePt t="13815" x="8913813" y="3230563"/>
          <p14:tracePt t="13824" x="8945563" y="3198813"/>
          <p14:tracePt t="13833" x="8945563" y="3167063"/>
          <p14:tracePt t="13847" x="8945563" y="3151188"/>
          <p14:tracePt t="13855" x="8929688" y="3119438"/>
          <p14:tracePt t="13863" x="8897938" y="3087688"/>
          <p14:tracePt t="13871" x="8850313" y="3025775"/>
          <p14:tracePt t="13880" x="8740775" y="2946400"/>
          <p14:tracePt t="13889" x="8677275" y="2898775"/>
          <p14:tracePt t="13897" x="8502650" y="2740025"/>
          <p14:tracePt t="13905" x="8312150" y="2613025"/>
          <p14:tracePt t="13913" x="7773988" y="2376488"/>
          <p14:tracePt t="13921" x="7235825" y="2201863"/>
          <p14:tracePt t="13930" x="6523038" y="1995488"/>
          <p14:tracePt t="13937" x="5716588" y="1868488"/>
          <p14:tracePt t="13945" x="4972050" y="1804988"/>
          <p14:tracePt t="13957" x="4243388" y="1773238"/>
          <p14:tracePt t="13965" x="3895725" y="1773238"/>
          <p14:tracePt t="13972" x="3609975" y="1773238"/>
          <p14:tracePt t="13979" x="3419475" y="1789113"/>
          <p14:tracePt t="13987" x="3294063" y="1852613"/>
          <p14:tracePt t="13995" x="3230563" y="1916113"/>
          <p14:tracePt t="14003" x="3167063" y="1995488"/>
          <p14:tracePt t="14014" x="3151188" y="2058988"/>
          <p14:tracePt t="14021" x="3087688" y="2201863"/>
          <p14:tracePt t="14029" x="3040063" y="2344738"/>
          <p14:tracePt t="14041" x="2992438" y="2549525"/>
          <p14:tracePt t="14055" x="2944813" y="2819400"/>
          <p14:tracePt t="14062" x="2897188" y="2962275"/>
          <p14:tracePt t="14069" x="2865438" y="3182938"/>
          <p14:tracePt t="14083" x="2865438" y="3294063"/>
          <p14:tracePt t="14089" x="2849563" y="3436938"/>
          <p14:tracePt t="14096" x="2849563" y="3563938"/>
          <p14:tracePt t="14111" x="2992438" y="3895725"/>
          <p14:tracePt t="14119" x="3230563" y="4165600"/>
          <p14:tracePt t="14127" x="3403600" y="4356100"/>
          <p14:tracePt t="14138" x="3657600" y="4545013"/>
          <p14:tracePt t="14145" x="3816350" y="4687888"/>
          <p14:tracePt t="14153" x="4084638" y="4910138"/>
          <p14:tracePt t="14161" x="4227513" y="5053013"/>
          <p14:tracePt t="14169" x="4338638" y="5162550"/>
          <p14:tracePt t="14177" x="4402138" y="5241925"/>
          <p14:tracePt t="14185" x="4433888" y="5305425"/>
          <p14:tracePt t="14193" x="4433888" y="5353050"/>
          <p14:tracePt t="14203" x="4433888" y="5448300"/>
          <p14:tracePt t="14215" x="4418013" y="5527675"/>
          <p14:tracePt t="14228" x="4259263" y="5813425"/>
          <p14:tracePt t="14235" x="4132263" y="5970588"/>
          <p14:tracePt t="14243" x="3959225" y="6208713"/>
          <p14:tracePt t="14256" x="3800475" y="6383338"/>
          <p14:tracePt t="14272" x="3546475" y="6667500"/>
          <p14:tracePt t="14939"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7">
            <a:extLst>
              <a:ext uri="{FF2B5EF4-FFF2-40B4-BE49-F238E27FC236}">
                <a16:creationId xmlns:a16="http://schemas.microsoft.com/office/drawing/2014/main" id="{66FC6F62-FEC6-45C4-B697-39FDA62A9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pic>
        <p:nvPicPr>
          <p:cNvPr id="5" name="Picture 4" descr="Yellow measuring tape">
            <a:extLst>
              <a:ext uri="{FF2B5EF4-FFF2-40B4-BE49-F238E27FC236}">
                <a16:creationId xmlns:a16="http://schemas.microsoft.com/office/drawing/2014/main" id="{13AA7394-6261-BAB7-4E6A-9A5BCA3AF882}"/>
              </a:ext>
            </a:extLst>
          </p:cNvPr>
          <p:cNvPicPr>
            <a:picLocks noChangeAspect="1"/>
          </p:cNvPicPr>
          <p:nvPr/>
        </p:nvPicPr>
        <p:blipFill rotWithShape="1">
          <a:blip r:embed="rId5"/>
          <a:srcRect l="24426" r="18361" b="2"/>
          <a:stretch/>
        </p:blipFill>
        <p:spPr>
          <a:xfrm>
            <a:off x="762000" y="762001"/>
            <a:ext cx="4572000" cy="5334000"/>
          </a:xfrm>
          <a:prstGeom prst="rect">
            <a:avLst/>
          </a:prstGeom>
        </p:spPr>
      </p:pic>
      <p:grpSp>
        <p:nvGrpSpPr>
          <p:cNvPr id="30" name="Group 29">
            <a:extLst>
              <a:ext uri="{FF2B5EF4-FFF2-40B4-BE49-F238E27FC236}">
                <a16:creationId xmlns:a16="http://schemas.microsoft.com/office/drawing/2014/main" id="{F8D7210F-BCFD-46C1-9A2C-3717368B1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31" name="Freeform: Shape 20">
              <a:extLst>
                <a:ext uri="{FF2B5EF4-FFF2-40B4-BE49-F238E27FC236}">
                  <a16:creationId xmlns:a16="http://schemas.microsoft.com/office/drawing/2014/main" id="{2C96BB9F-FD85-4689-A888-9A5AA0A14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32" name="Freeform: Shape 21">
              <a:extLst>
                <a:ext uri="{FF2B5EF4-FFF2-40B4-BE49-F238E27FC236}">
                  <a16:creationId xmlns:a16="http://schemas.microsoft.com/office/drawing/2014/main" id="{78545FC7-27EF-4BF9-A88F-35F089DF6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7322FF-9FC7-4B09-5D2D-A7830C097F68}"/>
                  </a:ext>
                </a:extLst>
              </p:cNvPr>
              <p:cNvSpPr>
                <a:spLocks noGrp="1"/>
              </p:cNvSpPr>
              <p:nvPr>
                <p:ph idx="1"/>
              </p:nvPr>
            </p:nvSpPr>
            <p:spPr>
              <a:xfrm>
                <a:off x="6096000" y="2057400"/>
                <a:ext cx="5334000" cy="4038601"/>
              </a:xfrm>
            </p:spPr>
            <p:txBody>
              <a:bodyPr>
                <a:normAutofit lnSpcReduction="10000"/>
              </a:bodyPr>
              <a:lstStyle/>
              <a:p>
                <a:r>
                  <a:rPr lang="en-US" sz="2200" dirty="0"/>
                  <a:t>The Body Mass Index (BMI) is a measure of whether a person is of healthy weight for their height</a:t>
                </a:r>
              </a:p>
              <a:p>
                <a:pPr marL="0" indent="0">
                  <a:buNone/>
                </a:pPr>
                <a14:m>
                  <m:oMathPara xmlns:m="http://schemas.openxmlformats.org/officeDocument/2006/math">
                    <m:oMathParaPr>
                      <m:jc m:val="centerGroup"/>
                    </m:oMathParaPr>
                    <m:oMath xmlns:m="http://schemas.openxmlformats.org/officeDocument/2006/math">
                      <m:r>
                        <a:rPr lang="en-US" sz="2200" b="0" i="1">
                          <a:latin typeface="Cambria Math" panose="02040503050406030204" pitchFamily="18" charset="0"/>
                        </a:rPr>
                        <m:t>𝐵𝑀𝐼</m:t>
                      </m:r>
                      <m:r>
                        <a:rPr lang="en-US" sz="2200" b="0" i="1">
                          <a:latin typeface="Cambria Math" panose="02040503050406030204" pitchFamily="18" charset="0"/>
                        </a:rPr>
                        <m:t>= </m:t>
                      </m:r>
                      <m:f>
                        <m:fPr>
                          <m:ctrlPr>
                            <a:rPr lang="en-US" sz="2200" b="0" i="1">
                              <a:latin typeface="Cambria Math" panose="02040503050406030204" pitchFamily="18" charset="0"/>
                            </a:rPr>
                          </m:ctrlPr>
                        </m:fPr>
                        <m:num>
                          <m:r>
                            <a:rPr lang="en-US" sz="2200" b="0" i="1">
                              <a:latin typeface="Cambria Math" panose="02040503050406030204" pitchFamily="18" charset="0"/>
                            </a:rPr>
                            <m:t>𝑤𝑒𝑖𝑔h𝑡</m:t>
                          </m:r>
                          <m:r>
                            <a:rPr lang="en-US" sz="2200" b="0" i="1">
                              <a:latin typeface="Cambria Math" panose="02040503050406030204" pitchFamily="18" charset="0"/>
                            </a:rPr>
                            <m:t> (</m:t>
                          </m:r>
                          <m:r>
                            <a:rPr lang="en-US" sz="2200" b="0" i="1">
                              <a:latin typeface="Cambria Math" panose="02040503050406030204" pitchFamily="18" charset="0"/>
                            </a:rPr>
                            <m:t>𝑖𝑛</m:t>
                          </m:r>
                          <m:r>
                            <a:rPr lang="en-US" sz="2200" b="0" i="1">
                              <a:latin typeface="Cambria Math" panose="02040503050406030204" pitchFamily="18" charset="0"/>
                            </a:rPr>
                            <m:t> </m:t>
                          </m:r>
                          <m:r>
                            <a:rPr lang="en-US" sz="2200" b="0" i="1">
                              <a:latin typeface="Cambria Math" panose="02040503050406030204" pitchFamily="18" charset="0"/>
                            </a:rPr>
                            <m:t>𝑘𝑔</m:t>
                          </m:r>
                          <m:r>
                            <a:rPr lang="en-US" sz="2200" b="0" i="1">
                              <a:latin typeface="Cambria Math" panose="02040503050406030204" pitchFamily="18" charset="0"/>
                            </a:rPr>
                            <m:t>)</m:t>
                          </m:r>
                        </m:num>
                        <m:den>
                          <m:sSup>
                            <m:sSupPr>
                              <m:ctrlPr>
                                <a:rPr lang="en-US" sz="2200" b="0" i="1">
                                  <a:latin typeface="Cambria Math" panose="02040503050406030204" pitchFamily="18" charset="0"/>
                                </a:rPr>
                              </m:ctrlPr>
                            </m:sSupPr>
                            <m:e>
                              <m:r>
                                <a:rPr lang="en-US" sz="2200" b="0" i="1">
                                  <a:latin typeface="Cambria Math" panose="02040503050406030204" pitchFamily="18" charset="0"/>
                                </a:rPr>
                                <m:t>h𝑒𝑖𝑔h𝑡</m:t>
                              </m:r>
                            </m:e>
                            <m:sup>
                              <m:r>
                                <a:rPr lang="en-US" sz="2200" b="0" i="1">
                                  <a:latin typeface="Cambria Math" panose="02040503050406030204" pitchFamily="18" charset="0"/>
                                </a:rPr>
                                <m:t>2</m:t>
                              </m:r>
                            </m:sup>
                          </m:sSup>
                          <m:r>
                            <a:rPr lang="en-US" sz="2200" b="0" i="1">
                              <a:latin typeface="Cambria Math" panose="02040503050406030204" pitchFamily="18" charset="0"/>
                            </a:rPr>
                            <m:t> (</m:t>
                          </m:r>
                          <m:r>
                            <a:rPr lang="en-US" sz="2200" b="0" i="1">
                              <a:latin typeface="Cambria Math" panose="02040503050406030204" pitchFamily="18" charset="0"/>
                            </a:rPr>
                            <m:t>𝑖𝑛</m:t>
                          </m:r>
                          <m:r>
                            <a:rPr lang="en-US" sz="2200" b="0" i="1">
                              <a:latin typeface="Cambria Math" panose="02040503050406030204" pitchFamily="18" charset="0"/>
                            </a:rPr>
                            <m:t> </m:t>
                          </m:r>
                          <m:r>
                            <a:rPr lang="en-US" sz="2200" b="0" i="1">
                              <a:latin typeface="Cambria Math" panose="02040503050406030204" pitchFamily="18" charset="0"/>
                            </a:rPr>
                            <m:t>𝑚𝑒𝑡𝑒𝑟𝑠</m:t>
                          </m:r>
                          <m:r>
                            <a:rPr lang="en-US" sz="2200" b="0" i="1">
                              <a:latin typeface="Cambria Math" panose="02040503050406030204" pitchFamily="18" charset="0"/>
                            </a:rPr>
                            <m:t>)</m:t>
                          </m:r>
                        </m:den>
                      </m:f>
                    </m:oMath>
                  </m:oMathPara>
                </a14:m>
                <a:endParaRPr lang="en-GB" sz="2200" dirty="0"/>
              </a:p>
              <a:p>
                <a:r>
                  <a:rPr lang="en-GB" sz="2200" dirty="0"/>
                  <a:t>If a person’s BMI is:</a:t>
                </a:r>
              </a:p>
              <a:p>
                <a:pPr lvl="1"/>
                <a:r>
                  <a:rPr lang="en-GB" sz="2200" dirty="0"/>
                  <a:t>18.5 &lt; BMI &lt; 25: Healthy range</a:t>
                </a:r>
              </a:p>
              <a:p>
                <a:pPr lvl="1"/>
                <a:r>
                  <a:rPr lang="en-GB" sz="2200" dirty="0"/>
                  <a:t>25 &lt; BMI &lt; 30: Overweight</a:t>
                </a:r>
              </a:p>
              <a:p>
                <a:pPr lvl="1"/>
                <a:r>
                  <a:rPr lang="en-GB" sz="2200" dirty="0"/>
                  <a:t>BMI &gt; 30: Obese</a:t>
                </a:r>
              </a:p>
            </p:txBody>
          </p:sp>
        </mc:Choice>
        <mc:Fallback>
          <p:sp>
            <p:nvSpPr>
              <p:cNvPr id="3" name="Content Placeholder 2">
                <a:extLst>
                  <a:ext uri="{FF2B5EF4-FFF2-40B4-BE49-F238E27FC236}">
                    <a16:creationId xmlns:a16="http://schemas.microsoft.com/office/drawing/2014/main" id="{007322FF-9FC7-4B09-5D2D-A7830C097F68}"/>
                  </a:ext>
                </a:extLst>
              </p:cNvPr>
              <p:cNvSpPr>
                <a:spLocks noGrp="1" noRot="1" noChangeAspect="1" noMove="1" noResize="1" noEditPoints="1" noAdjustHandles="1" noChangeArrowheads="1" noChangeShapeType="1" noTextEdit="1"/>
              </p:cNvSpPr>
              <p:nvPr>
                <p:ph idx="1"/>
              </p:nvPr>
            </p:nvSpPr>
            <p:spPr>
              <a:xfrm>
                <a:off x="6096000" y="2057400"/>
                <a:ext cx="5334000" cy="4038601"/>
              </a:xfrm>
              <a:blipFill>
                <a:blip r:embed="rId6"/>
                <a:stretch>
                  <a:fillRect l="-1257" t="-453" b="-1057"/>
                </a:stretch>
              </a:blipFill>
            </p:spPr>
            <p:txBody>
              <a:bodyPr/>
              <a:lstStyle/>
              <a:p>
                <a:r>
                  <a:rPr lang="en-GB">
                    <a:noFill/>
                  </a:rPr>
                  <a:t> </a:t>
                </a:r>
              </a:p>
            </p:txBody>
          </p:sp>
        </mc:Fallback>
      </mc:AlternateContent>
      <p:sp>
        <p:nvSpPr>
          <p:cNvPr id="2" name="Title 1">
            <a:extLst>
              <a:ext uri="{FF2B5EF4-FFF2-40B4-BE49-F238E27FC236}">
                <a16:creationId xmlns:a16="http://schemas.microsoft.com/office/drawing/2014/main" id="{2871E01F-CD06-3A40-91C0-00F159A5527A}"/>
              </a:ext>
            </a:extLst>
          </p:cNvPr>
          <p:cNvSpPr>
            <a:spLocks noGrp="1"/>
          </p:cNvSpPr>
          <p:nvPr>
            <p:ph type="title"/>
          </p:nvPr>
        </p:nvSpPr>
        <p:spPr>
          <a:xfrm>
            <a:off x="6096000" y="762000"/>
            <a:ext cx="5334000" cy="1524000"/>
          </a:xfrm>
        </p:spPr>
        <p:txBody>
          <a:bodyPr>
            <a:normAutofit/>
          </a:bodyPr>
          <a:lstStyle/>
          <a:p>
            <a:r>
              <a:rPr lang="en-US" sz="3200"/>
              <a:t>Obesity</a:t>
            </a:r>
            <a:endParaRPr lang="en-GB" sz="3200"/>
          </a:p>
        </p:txBody>
      </p:sp>
      <p:pic>
        <p:nvPicPr>
          <p:cNvPr id="6" name="Audio 5">
            <a:hlinkClick r:id="" action="ppaction://media"/>
            <a:extLst>
              <a:ext uri="{FF2B5EF4-FFF2-40B4-BE49-F238E27FC236}">
                <a16:creationId xmlns:a16="http://schemas.microsoft.com/office/drawing/2014/main" id="{FD03E996-023B-8E36-44EF-6B267012FA0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09304457"/>
      </p:ext>
    </p:extLst>
  </p:cSld>
  <p:clrMapOvr>
    <a:masterClrMapping/>
  </p:clrMapOvr>
  <mc:AlternateContent xmlns:mc="http://schemas.openxmlformats.org/markup-compatibility/2006">
    <mc:Choice xmlns:p14="http://schemas.microsoft.com/office/powerpoint/2010/main" Requires="p14">
      <p:transition spd="slow" p14:dur="2000" advTm="29609"/>
    </mc:Choice>
    <mc:Fallback>
      <p:transition spd="slow" advTm="29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581" x="9944100" y="474663"/>
          <p14:tracePt t="8589" x="9896475" y="554038"/>
          <p14:tracePt t="8597" x="9785350" y="728663"/>
          <p14:tracePt t="8605" x="9658350" y="887413"/>
          <p14:tracePt t="8616" x="9594850" y="998538"/>
          <p14:tracePt t="8623" x="9515475" y="1076325"/>
          <p14:tracePt t="8631" x="9467850" y="1155700"/>
          <p14:tracePt t="8639" x="9421813" y="1250950"/>
          <p14:tracePt t="8648" x="9342438" y="1377950"/>
          <p14:tracePt t="8655" x="9278938" y="1504950"/>
          <p14:tracePt t="8664" x="9183688" y="1663700"/>
          <p14:tracePt t="8672" x="9056688" y="1836738"/>
          <p14:tracePt t="8679" x="8945563" y="1947863"/>
          <p14:tracePt t="8690" x="8882063" y="2027238"/>
          <p14:tracePt t="8699" x="8788400" y="2138363"/>
          <p14:tracePt t="8705" x="8724900" y="2217738"/>
          <p14:tracePt t="8713" x="8661400" y="2312988"/>
          <p14:tracePt t="8721" x="8629650" y="2344738"/>
          <p14:tracePt t="8729" x="8582025" y="2438400"/>
          <p14:tracePt t="8737" x="8534400" y="2549525"/>
          <p14:tracePt t="8746" x="8502650" y="2613025"/>
          <p14:tracePt t="8755" x="8502650" y="2644775"/>
          <p14:tracePt t="8763" x="8486775" y="2692400"/>
          <p14:tracePt t="8773" x="8486775" y="2708275"/>
          <p14:tracePt t="8780" x="8486775" y="2740025"/>
          <p14:tracePt t="8788" x="8502650" y="2803525"/>
          <p14:tracePt t="8795" x="8518525" y="2835275"/>
          <p14:tracePt t="8804" x="8534400" y="2882900"/>
          <p14:tracePt t="8813" x="8550275" y="2914650"/>
          <p14:tracePt t="8821" x="8582025" y="2962275"/>
          <p14:tracePt t="8829" x="8597900" y="2978150"/>
          <p14:tracePt t="8837" x="8629650" y="3009900"/>
          <p14:tracePt t="8845" x="8661400" y="3073400"/>
          <p14:tracePt t="8853" x="8709025" y="3119438"/>
          <p14:tracePt t="8861" x="8740775" y="3119438"/>
          <p14:tracePt t="8869" x="8756650" y="3119438"/>
          <p14:tracePt t="8885" x="8772525" y="3119438"/>
          <p14:tracePt t="8893" x="8788400" y="3119438"/>
          <p14:tracePt t="8909" x="8820150" y="3119438"/>
          <p14:tracePt t="8928" x="8850313" y="3119438"/>
          <p14:tracePt t="8935" x="8866188" y="3119438"/>
          <p14:tracePt t="8943" x="8897938" y="3103563"/>
          <p14:tracePt t="8959" x="8913813" y="3103563"/>
          <p14:tracePt t="8968" x="8929688" y="3087688"/>
          <p14:tracePt t="8976" x="8945563" y="3087688"/>
          <p14:tracePt t="8984" x="8961438" y="3073400"/>
          <p14:tracePt t="8992" x="8977313" y="3073400"/>
          <p14:tracePt t="8999" x="8993188" y="3073400"/>
          <p14:tracePt t="9007" x="8993188" y="3057525"/>
          <p14:tracePt t="9018" x="9024938" y="3041650"/>
          <p14:tracePt t="9035" x="9040813" y="3041650"/>
          <p14:tracePt t="9043" x="9056688" y="3025775"/>
          <p14:tracePt t="9051" x="9088438" y="3025775"/>
          <p14:tracePt t="9060" x="9104313" y="3009900"/>
          <p14:tracePt t="9069" x="9151938" y="2994025"/>
          <p14:tracePt t="9075" x="9199563" y="2994025"/>
          <p14:tracePt t="9083" x="9247188" y="2978150"/>
          <p14:tracePt t="9094" x="9278938" y="2978150"/>
          <p14:tracePt t="9099" x="9326563" y="2978150"/>
          <p14:tracePt t="9105" x="9342438" y="2978150"/>
          <p14:tracePt t="9115" x="9390063" y="2962275"/>
          <p14:tracePt t="9121" x="9437688" y="2946400"/>
          <p14:tracePt t="9129" x="9451975" y="2946400"/>
          <p14:tracePt t="9137" x="9467850" y="2946400"/>
          <p14:tracePt t="9145" x="9483725" y="2946400"/>
          <p14:tracePt t="9154" x="9483725" y="2930525"/>
          <p14:tracePt t="9227" x="9467850" y="2930525"/>
          <p14:tracePt t="9237" x="9437688" y="2914650"/>
          <p14:tracePt t="9245" x="9390063" y="2914650"/>
          <p14:tracePt t="9254" x="9278938" y="2914650"/>
          <p14:tracePt t="9262" x="9199563" y="2914650"/>
          <p14:tracePt t="9269" x="9040813" y="2914650"/>
          <p14:tracePt t="9277" x="8913813" y="2930525"/>
          <p14:tracePt t="9285" x="8788400" y="2962275"/>
          <p14:tracePt t="9293" x="8709025" y="2978150"/>
          <p14:tracePt t="9301" x="8566150" y="3025775"/>
          <p14:tracePt t="9309" x="8486775" y="3057525"/>
          <p14:tracePt t="9320" x="8423275" y="3073400"/>
          <p14:tracePt t="9327" x="8343900" y="3119438"/>
          <p14:tracePt t="9335" x="8312150" y="3135313"/>
          <p14:tracePt t="9343" x="8280400" y="3151188"/>
          <p14:tracePt t="9353" x="8264525" y="3182938"/>
          <p14:tracePt t="9360" x="8232775" y="3198813"/>
          <p14:tracePt t="9367" x="8218488" y="3246438"/>
          <p14:tracePt t="9377" x="8202613" y="3278188"/>
          <p14:tracePt t="9387" x="8186738" y="3341688"/>
          <p14:tracePt t="9394" x="8170863" y="3373438"/>
          <p14:tracePt t="9401" x="8154988" y="3421063"/>
          <p14:tracePt t="9409" x="8123238" y="3516313"/>
          <p14:tracePt t="9417" x="8123238" y="3579813"/>
          <p14:tracePt t="9425" x="8123238" y="3643313"/>
          <p14:tracePt t="9436" x="8123238" y="3706813"/>
          <p14:tracePt t="9443" x="8123238" y="3770313"/>
          <p14:tracePt t="9451" x="8123238" y="3816350"/>
          <p14:tracePt t="9459" x="8123238" y="3848100"/>
          <p14:tracePt t="9468" x="8123238" y="3895725"/>
          <p14:tracePt t="9475" x="8139113" y="3927475"/>
          <p14:tracePt t="9484" x="8170863" y="3959225"/>
          <p14:tracePt t="9492" x="8186738" y="3990975"/>
          <p14:tracePt t="9501" x="8232775" y="4006850"/>
          <p14:tracePt t="9509" x="8264525" y="4022725"/>
          <p14:tracePt t="9518" x="8312150" y="4022725"/>
          <p14:tracePt t="9526" x="8343900" y="4022725"/>
          <p14:tracePt t="9533" x="8391525" y="4022725"/>
          <p14:tracePt t="9541" x="8423275" y="4022725"/>
          <p14:tracePt t="9549" x="8439150" y="4022725"/>
          <p14:tracePt t="9557" x="8502650" y="4022725"/>
          <p14:tracePt t="9565" x="8582025" y="4006850"/>
          <p14:tracePt t="9575" x="8613775" y="3990975"/>
          <p14:tracePt t="9583" x="8661400" y="3975100"/>
          <p14:tracePt t="9591" x="8677275" y="3959225"/>
          <p14:tracePt t="9599" x="8693150" y="3959225"/>
          <p14:tracePt t="9608" x="8709025" y="3959225"/>
          <p14:tracePt t="9648" x="8724900" y="3959225"/>
          <p14:tracePt t="9665" x="8740775" y="3943350"/>
          <p14:tracePt t="9673" x="8756650" y="3943350"/>
          <p14:tracePt t="9681" x="8772525" y="3943350"/>
          <p14:tracePt t="9690" x="8788400" y="3943350"/>
          <p14:tracePt t="9698" x="8836025" y="3927475"/>
          <p14:tracePt t="9706" x="8866188" y="3911600"/>
          <p14:tracePt t="9715" x="8929688" y="3911600"/>
          <p14:tracePt t="9721" x="8945563" y="3895725"/>
          <p14:tracePt t="9729" x="9009063" y="3863975"/>
          <p14:tracePt t="9740" x="9056688" y="3848100"/>
          <p14:tracePt t="9743" x="9167813" y="3816350"/>
          <p14:tracePt t="9751" x="9247188" y="3784600"/>
          <p14:tracePt t="9761" x="9310688" y="3754438"/>
          <p14:tracePt t="9776" x="9405938" y="3722688"/>
          <p14:tracePt t="9785" x="9421813" y="3722688"/>
          <p14:tracePt t="9791" x="9467850" y="3706813"/>
          <p14:tracePt t="9799" x="9483725" y="3706813"/>
          <p14:tracePt t="9805" x="9499600" y="3706813"/>
          <p14:tracePt t="9813" x="9499600" y="3690938"/>
          <p14:tracePt t="9842" x="9515475" y="3690938"/>
          <p14:tracePt t="9850" x="9531350" y="3675063"/>
          <p14:tracePt t="9875" x="9547225" y="3675063"/>
          <p14:tracePt t="9883" x="9563100" y="3675063"/>
          <p14:tracePt t="9891" x="9578975" y="3659188"/>
          <p14:tracePt t="9900" x="9594850" y="3659188"/>
          <p14:tracePt t="9909" x="9642475" y="3643313"/>
          <p14:tracePt t="9916" x="9658350" y="3643313"/>
          <p14:tracePt t="9923" x="9674225" y="3643313"/>
          <p14:tracePt t="9931" x="9690100" y="3627438"/>
          <p14:tracePt t="9939" x="9705975" y="3611563"/>
          <p14:tracePt t="9949" x="9721850" y="3611563"/>
          <p14:tracePt t="9955" x="9721850" y="3595688"/>
          <p14:tracePt t="9965" x="9737725" y="3579813"/>
          <p14:tracePt t="9981" x="9753600" y="3563938"/>
          <p14:tracePt t="9990" x="9753600" y="3548063"/>
          <p14:tracePt t="10000" x="9753600" y="3532188"/>
          <p14:tracePt t="10010" x="9753600" y="3500438"/>
          <p14:tracePt t="10018" x="9753600" y="3468688"/>
          <p14:tracePt t="10026" x="9737725" y="3436938"/>
          <p14:tracePt t="10032" x="9705975" y="3389313"/>
          <p14:tracePt t="10040" x="9690100" y="3357563"/>
          <p14:tracePt t="10047" x="9626600" y="3325813"/>
          <p14:tracePt t="10055" x="9515475" y="3246438"/>
          <p14:tracePt t="10063" x="9421813" y="3214688"/>
          <p14:tracePt t="10071" x="9374188" y="3198813"/>
          <p14:tracePt t="10079" x="9247188" y="3198813"/>
          <p14:tracePt t="10087" x="9183688" y="3198813"/>
          <p14:tracePt t="10097" x="9072563" y="3198813"/>
          <p14:tracePt t="10103" x="9009063" y="3198813"/>
          <p14:tracePt t="10109" x="8961438" y="3214688"/>
          <p14:tracePt t="10117" x="8945563" y="3230563"/>
          <p14:tracePt t="10125" x="8913813" y="3230563"/>
          <p14:tracePt t="10133" x="8897938" y="3246438"/>
          <p14:tracePt t="10141" x="8882063" y="3262313"/>
          <p14:tracePt t="10150" x="8866188" y="3278188"/>
          <p14:tracePt t="10157" x="8866188" y="3294063"/>
          <p14:tracePt t="10165" x="8836025" y="3325813"/>
          <p14:tracePt t="10173" x="8804275" y="3373438"/>
          <p14:tracePt t="10181" x="8772525" y="3452813"/>
          <p14:tracePt t="10187" x="8724900" y="3579813"/>
          <p14:tracePt t="10195" x="8693150" y="3643313"/>
          <p14:tracePt t="10203" x="8661400" y="3754438"/>
          <p14:tracePt t="10213" x="8645525" y="3816350"/>
          <p14:tracePt t="10219" x="8629650" y="3895725"/>
          <p14:tracePt t="10227" x="8629650" y="3959225"/>
          <p14:tracePt t="10235" x="8629650" y="3990975"/>
          <p14:tracePt t="10243" x="8629650" y="4038600"/>
          <p14:tracePt t="10251" x="8629650" y="4086225"/>
          <p14:tracePt t="10257" x="8661400" y="4117975"/>
          <p14:tracePt t="10265" x="8693150" y="4133850"/>
          <p14:tracePt t="10275" x="8740775" y="4181475"/>
          <p14:tracePt t="10281" x="8804275" y="4213225"/>
          <p14:tracePt t="10289" x="8836025" y="4229100"/>
          <p14:tracePt t="10296" x="8897938" y="4229100"/>
          <p14:tracePt t="10305" x="8961438" y="4229100"/>
          <p14:tracePt t="10313" x="9072563" y="4229100"/>
          <p14:tracePt t="10321" x="9104313" y="4213225"/>
          <p14:tracePt t="10327" x="9199563" y="4181475"/>
          <p14:tracePt t="10338" x="9326563" y="4102100"/>
          <p14:tracePt t="10345" x="9374188" y="4070350"/>
          <p14:tracePt t="10355" x="9515475" y="3990975"/>
          <p14:tracePt t="10364" x="9578975" y="3943350"/>
          <p14:tracePt t="10373" x="9674225" y="3879850"/>
          <p14:tracePt t="10375" x="9705975" y="3832225"/>
          <p14:tracePt t="10384" x="9769475" y="3770313"/>
          <p14:tracePt t="10391" x="9817100" y="3738563"/>
          <p14:tracePt t="10400" x="9832975" y="3706813"/>
          <p14:tracePt t="10408" x="9832975" y="3690938"/>
          <p14:tracePt t="10419" x="9832975" y="3675063"/>
          <p14:tracePt t="10429" x="9832975" y="3659188"/>
          <p14:tracePt t="10437" x="9832975" y="3643313"/>
          <p14:tracePt t="10445" x="9832975" y="3627438"/>
          <p14:tracePt t="10455" x="9817100" y="3611563"/>
          <p14:tracePt t="10461" x="9769475" y="3579813"/>
          <p14:tracePt t="10469" x="9705975" y="3548063"/>
          <p14:tracePt t="10476" x="9626600" y="3516313"/>
          <p14:tracePt t="10484" x="9437688" y="3484563"/>
          <p14:tracePt t="10491" x="9294813" y="3484563"/>
          <p14:tracePt t="10499" x="9151938" y="3484563"/>
          <p14:tracePt t="10507" x="9024938" y="3484563"/>
          <p14:tracePt t="10515" x="8882063" y="3500438"/>
          <p14:tracePt t="10523" x="8772525" y="3532188"/>
          <p14:tracePt t="10532" x="8677275" y="3563938"/>
          <p14:tracePt t="10540" x="8629650" y="3579813"/>
          <p14:tracePt t="10545" x="8582025" y="3627438"/>
          <p14:tracePt t="10553" x="8534400" y="3659188"/>
          <p14:tracePt t="10561" x="8518525" y="3659188"/>
          <p14:tracePt t="10570" x="8502650" y="3706813"/>
          <p14:tracePt t="10577" x="8486775" y="3722688"/>
          <p14:tracePt t="10585" x="8470900" y="3770313"/>
          <p14:tracePt t="10594" x="8470900" y="3800475"/>
          <p14:tracePt t="10602" x="8470900" y="3832225"/>
          <p14:tracePt t="10609" x="8470900" y="3863975"/>
          <p14:tracePt t="10615" x="8470900" y="3879850"/>
          <p14:tracePt t="10623" x="8470900" y="3895725"/>
          <p14:tracePt t="10632" x="8470900" y="3911600"/>
          <p14:tracePt t="10639" x="8470900" y="3927475"/>
          <p14:tracePt t="10648" x="8470900" y="3943350"/>
          <p14:tracePt t="10664" x="8486775" y="3959225"/>
          <p14:tracePt t="10671" x="8502650" y="3959225"/>
          <p14:tracePt t="10679" x="8534400" y="3975100"/>
          <p14:tracePt t="10687" x="8566150" y="3990975"/>
          <p14:tracePt t="10693" x="8582025" y="3990975"/>
          <p14:tracePt t="10701" x="8613775" y="3990975"/>
          <p14:tracePt t="10710" x="8629650" y="3990975"/>
          <p14:tracePt t="10718" x="8645525" y="3990975"/>
          <p14:tracePt t="10728" x="8677275" y="3990975"/>
          <p14:tracePt t="10733" x="8740775" y="4006850"/>
          <p14:tracePt t="10741" x="8756650" y="4006850"/>
          <p14:tracePt t="10749" x="8820150" y="4006850"/>
          <p14:tracePt t="10757" x="8897938" y="4006850"/>
          <p14:tracePt t="10762" x="8993188" y="4006850"/>
          <p14:tracePt t="10771" x="9072563" y="3990975"/>
          <p14:tracePt t="10779" x="9199563" y="3975100"/>
          <p14:tracePt t="10788" x="9247188" y="3959225"/>
          <p14:tracePt t="10795" x="9342438" y="3943350"/>
          <p14:tracePt t="10803" x="9421813" y="3911600"/>
          <p14:tracePt t="10811" x="9483725" y="3895725"/>
          <p14:tracePt t="10820" x="9547225" y="3863975"/>
          <p14:tracePt t="10828" x="9578975" y="3863975"/>
          <p14:tracePt t="10833" x="9626600" y="3832225"/>
          <p14:tracePt t="10844" x="9658350" y="3816350"/>
          <p14:tracePt t="10849" x="9690100" y="3784600"/>
          <p14:tracePt t="10858" x="9705975" y="3784600"/>
          <p14:tracePt t="10866" x="9737725" y="3770313"/>
          <p14:tracePt t="10873" x="9737725" y="3754438"/>
          <p14:tracePt t="10881" x="9769475" y="3754438"/>
          <p14:tracePt t="10889" x="9785350" y="3738563"/>
          <p14:tracePt t="10897" x="9785350" y="3722688"/>
          <p14:tracePt t="10905" x="9801225" y="3722688"/>
          <p14:tracePt t="10911" x="9801225" y="3706813"/>
          <p14:tracePt t="10919" x="9832975" y="3690938"/>
          <p14:tracePt t="10927" x="9848850" y="3675063"/>
          <p14:tracePt t="10939" x="9848850" y="3659188"/>
          <p14:tracePt t="10948" x="9880600" y="3643313"/>
          <p14:tracePt t="10965" x="9912350" y="3627438"/>
          <p14:tracePt t="10973" x="9912350" y="3611563"/>
          <p14:tracePt t="10999" x="9928225" y="3611563"/>
          <p14:tracePt t="11059" x="9928225" y="3595688"/>
          <p14:tracePt t="11068" x="9912350" y="3595688"/>
          <p14:tracePt t="11075" x="9880600" y="3579813"/>
          <p14:tracePt t="11083" x="9801225" y="3563938"/>
          <p14:tracePt t="11094" x="9721850" y="3548063"/>
          <p14:tracePt t="11101" x="9547225" y="3548063"/>
          <p14:tracePt t="11109" x="9451975" y="3548063"/>
          <p14:tracePt t="11117" x="9167813" y="3548063"/>
          <p14:tracePt t="11125" x="8977313" y="3548063"/>
          <p14:tracePt t="11133" x="8756650" y="3579813"/>
          <p14:tracePt t="11141" x="8597900" y="3611563"/>
          <p14:tracePt t="11151" x="8423275" y="3659188"/>
          <p14:tracePt t="11159" x="8343900" y="3675063"/>
          <p14:tracePt t="11167" x="8232775" y="3706813"/>
          <p14:tracePt t="11175" x="8154988" y="3738563"/>
          <p14:tracePt t="11184" x="8107363" y="3770313"/>
          <p14:tracePt t="11191" x="8059738" y="3784600"/>
          <p14:tracePt t="11199" x="8027988" y="3816350"/>
          <p14:tracePt t="11209" x="7996238" y="3848100"/>
          <p14:tracePt t="11217" x="7964488" y="3863975"/>
          <p14:tracePt t="11226" x="7932738" y="3895725"/>
          <p14:tracePt t="11233" x="7885113" y="3927475"/>
          <p14:tracePt t="11241" x="7869238" y="3959225"/>
          <p14:tracePt t="11249" x="7837488" y="3990975"/>
          <p14:tracePt t="11257" x="7821613" y="4006850"/>
          <p14:tracePt t="11268" x="7789863" y="4038600"/>
          <p14:tracePt t="11276" x="7773988" y="4054475"/>
          <p14:tracePt t="11284" x="7758113" y="4086225"/>
          <p14:tracePt t="11292" x="7758113" y="4102100"/>
          <p14:tracePt t="11299" x="7758113" y="4133850"/>
          <p14:tracePt t="11310" x="7742238" y="4165600"/>
          <p14:tracePt t="11315" x="7742238" y="4197350"/>
          <p14:tracePt t="11323" x="7726363" y="4229100"/>
          <p14:tracePt t="11333" x="7726363" y="4260850"/>
          <p14:tracePt t="11341" x="7726363" y="4276725"/>
          <p14:tracePt t="11350" x="7726363" y="4292600"/>
          <p14:tracePt t="11358" x="7726363" y="4308475"/>
          <p14:tracePt t="11366" x="7726363" y="4324350"/>
          <p14:tracePt t="11375" x="7742238" y="4340225"/>
          <p14:tracePt t="11386" x="7773988" y="4371975"/>
          <p14:tracePt t="11389" x="7805738" y="4403725"/>
          <p14:tracePt t="11397" x="7869238" y="4419600"/>
          <p14:tracePt t="11407" x="7916863" y="4451350"/>
          <p14:tracePt t="11416" x="8012113" y="4481513"/>
          <p14:tracePt t="11423" x="8091488" y="4513263"/>
          <p14:tracePt t="11431" x="8232775" y="4545013"/>
          <p14:tracePt t="11439" x="8328025" y="4560888"/>
          <p14:tracePt t="11448" x="8455025" y="4576763"/>
          <p14:tracePt t="11455" x="8645525" y="4576763"/>
          <p14:tracePt t="11463" x="8788400" y="4576763"/>
          <p14:tracePt t="11473" x="8882063" y="4576763"/>
          <p14:tracePt t="11481" x="9056688" y="4560888"/>
          <p14:tracePt t="11489" x="9215438" y="4529138"/>
          <p14:tracePt t="11497" x="9326563" y="4497388"/>
          <p14:tracePt t="11506" x="9451975" y="4465638"/>
          <p14:tracePt t="11515" x="9594850" y="4419600"/>
          <p14:tracePt t="11521" x="9674225" y="4387850"/>
          <p14:tracePt t="11531" x="9753600" y="4371975"/>
          <p14:tracePt t="11539" x="9832975" y="4340225"/>
          <p14:tracePt t="11547" x="9912350" y="4324350"/>
          <p14:tracePt t="11556" x="9944100" y="4324350"/>
          <p14:tracePt t="11563" x="9991725" y="4292600"/>
          <p14:tracePt t="11571" x="10023475" y="4276725"/>
          <p14:tracePt t="11580" x="10039350" y="4260850"/>
          <p14:tracePt t="11587" x="10055225" y="4260850"/>
          <p14:tracePt t="11597" x="10085388" y="4229100"/>
          <p14:tracePt t="11605" x="10101263" y="4213225"/>
          <p14:tracePt t="11614" x="10117138" y="4213225"/>
          <p14:tracePt t="11622" x="10148888" y="4181475"/>
          <p14:tracePt t="11629" x="10164763" y="4165600"/>
          <p14:tracePt t="11638" x="10196513" y="4149725"/>
          <p14:tracePt t="11645" x="10228263" y="4102100"/>
          <p14:tracePt t="11653" x="10244138" y="4086225"/>
          <p14:tracePt t="11661" x="10260013" y="4070350"/>
          <p14:tracePt t="11671" x="10275888" y="4038600"/>
          <p14:tracePt t="11685" x="10275888" y="4022725"/>
          <p14:tracePt t="11695" x="10291763" y="4006850"/>
          <p14:tracePt t="11711" x="10291763" y="3990975"/>
          <p14:tracePt t="11727" x="10291763" y="3975100"/>
          <p14:tracePt t="11735" x="10291763" y="3959225"/>
          <p14:tracePt t="11745" x="10291763" y="3943350"/>
          <p14:tracePt t="11752" x="10291763" y="3927475"/>
          <p14:tracePt t="11767" x="10275888" y="3911600"/>
          <p14:tracePt t="11776" x="10260013" y="3895725"/>
          <p14:tracePt t="11785" x="10212388" y="3863975"/>
          <p14:tracePt t="11794" x="10180638" y="3848100"/>
          <p14:tracePt t="11801" x="10133013" y="3816350"/>
          <p14:tracePt t="11809" x="10023475" y="3784600"/>
          <p14:tracePt t="11817" x="9928225" y="3770313"/>
          <p14:tracePt t="11825" x="9832975" y="3770313"/>
          <p14:tracePt t="11834" x="9753600" y="3754438"/>
          <p14:tracePt t="11843" x="9705975" y="3754438"/>
          <p14:tracePt t="11854" x="9642475" y="3754438"/>
          <p14:tracePt t="11857" x="9594850" y="3754438"/>
          <p14:tracePt t="11869" x="9563100" y="3754438"/>
          <p14:tracePt t="11878" x="9499600" y="3754438"/>
          <p14:tracePt t="11883" x="9467850" y="3754438"/>
          <p14:tracePt t="11891" x="9437688" y="3754438"/>
          <p14:tracePt t="11899" x="9421813" y="3754438"/>
          <p14:tracePt t="11908" x="9390063" y="3770313"/>
          <p14:tracePt t="11915" x="9358313" y="3770313"/>
          <p14:tracePt t="11923" x="9326563" y="3770313"/>
          <p14:tracePt t="11931" x="9310688" y="3784600"/>
          <p14:tracePt t="11941" x="9278938" y="3784600"/>
          <p14:tracePt t="11949" x="9263063" y="3800475"/>
          <p14:tracePt t="11957" x="9231313" y="3816350"/>
          <p14:tracePt t="11965" x="9215438" y="3816350"/>
          <p14:tracePt t="11973" x="9183688" y="3816350"/>
          <p14:tracePt t="11981" x="9167813" y="3832225"/>
          <p14:tracePt t="11989" x="9151938" y="3848100"/>
          <p14:tracePt t="12000" x="9136063" y="3848100"/>
          <p14:tracePt t="12008" x="9104313" y="3863975"/>
          <p14:tracePt t="12025" x="9088438" y="3879850"/>
          <p14:tracePt t="12031" x="9072563" y="3895725"/>
          <p14:tracePt t="12047" x="9056688" y="3895725"/>
          <p14:tracePt t="12055" x="9040813" y="3911600"/>
          <p14:tracePt t="12075" x="9040813" y="3927475"/>
          <p14:tracePt t="12083" x="9024938" y="3927475"/>
          <p14:tracePt t="12229" x="9009063" y="3927475"/>
          <p14:tracePt t="12550" x="9009063" y="3943350"/>
          <p14:tracePt t="12557" x="9024938" y="3943350"/>
          <p14:tracePt t="12593" x="9024938" y="3959225"/>
          <p14:tracePt t="12616" x="9040813" y="3959225"/>
          <p14:tracePt t="12643" x="9056688" y="3959225"/>
          <p14:tracePt t="12696" x="9072563" y="3959225"/>
          <p14:tracePt t="12703" x="9088438" y="3959225"/>
          <p14:tracePt t="12712" x="9104313" y="3959225"/>
          <p14:tracePt t="12719" x="9120188" y="3959225"/>
          <p14:tracePt t="12728" x="9136063" y="3959225"/>
          <p14:tracePt t="12737" x="9151938" y="3959225"/>
          <p14:tracePt t="12745" x="9183688" y="3943350"/>
          <p14:tracePt t="12754" x="9215438" y="3927475"/>
          <p14:tracePt t="12759" x="9247188" y="3927475"/>
          <p14:tracePt t="12770" x="9263063" y="3927475"/>
          <p14:tracePt t="12781" x="9326563" y="3895725"/>
          <p14:tracePt t="12788" x="9374188" y="3879850"/>
          <p14:tracePt t="12795" x="9390063" y="3863975"/>
          <p14:tracePt t="12804" x="9405938" y="3863975"/>
          <p14:tracePt t="12811" x="9421813" y="3863975"/>
          <p14:tracePt t="12821" x="9421813" y="3848100"/>
          <p14:tracePt t="12827" x="9437688" y="3848100"/>
          <p14:tracePt t="12835" x="9451975" y="3848100"/>
          <p14:tracePt t="12843" x="9451975" y="3832225"/>
          <p14:tracePt t="12975" x="9437688" y="3832225"/>
          <p14:tracePt t="12984" x="9421813" y="3832225"/>
          <p14:tracePt t="12991" x="9358313" y="3863975"/>
          <p14:tracePt t="12999" x="9326563" y="3895725"/>
          <p14:tracePt t="13008" x="9263063" y="3911600"/>
          <p14:tracePt t="13016" x="9199563" y="3943350"/>
          <p14:tracePt t="13023" x="9151938" y="3959225"/>
          <p14:tracePt t="13031" x="9120188" y="3975100"/>
          <p14:tracePt t="13039" x="9104313" y="3990975"/>
          <p14:tracePt t="13046" x="9072563" y="4006850"/>
          <p14:tracePt t="13054" x="9056688" y="4006850"/>
          <p14:tracePt t="13233" x="9056688" y="4022725"/>
          <p14:tracePt t="13263" x="9072563" y="4022725"/>
          <p14:tracePt t="13272" x="9088438" y="4022725"/>
          <p14:tracePt t="13279" x="9104313" y="4022725"/>
          <p14:tracePt t="13288" x="9120188" y="4022725"/>
          <p14:tracePt t="13295" x="9151938" y="4022725"/>
          <p14:tracePt t="13304" x="9183688" y="4022725"/>
          <p14:tracePt t="13311" x="9231313" y="4022725"/>
          <p14:tracePt t="13319" x="9278938" y="4022725"/>
          <p14:tracePt t="13327" x="9310688" y="4022725"/>
          <p14:tracePt t="13336" x="9358313" y="4006850"/>
          <p14:tracePt t="13341" x="9374188" y="4006850"/>
          <p14:tracePt t="13349" x="9421813" y="3990975"/>
          <p14:tracePt t="13357" x="9451975" y="3990975"/>
          <p14:tracePt t="13365" x="9467850" y="3990975"/>
          <p14:tracePt t="13373" x="9483725" y="3975100"/>
          <p14:tracePt t="13381" x="9515475" y="3959225"/>
          <p14:tracePt t="13389" x="9531350" y="3959225"/>
          <p14:tracePt t="13397" x="9547225" y="3959225"/>
          <p14:tracePt t="13405" x="9547225" y="3943350"/>
          <p14:tracePt t="13411" x="9563100" y="3943350"/>
          <p14:tracePt t="13425" x="9563100" y="3927475"/>
          <p14:tracePt t="13565" x="9563100" y="3943350"/>
          <p14:tracePt t="13583" x="9563100" y="3959225"/>
          <p14:tracePt t="13601" x="9563100" y="3975100"/>
          <p14:tracePt t="13679" x="9578975" y="3975100"/>
          <p14:tracePt t="13757" x="9547225" y="3990975"/>
          <p14:tracePt t="13765" x="9483725" y="4006850"/>
          <p14:tracePt t="13774" x="9342438" y="4038600"/>
          <p14:tracePt t="13781" x="9056688" y="4117975"/>
          <p14:tracePt t="13789" x="8866188" y="4181475"/>
          <p14:tracePt t="13795" x="8740775" y="4244975"/>
          <p14:tracePt t="13804" x="8502650" y="4292600"/>
          <p14:tracePt t="13812" x="8423275" y="4324350"/>
          <p14:tracePt t="13820" x="8264525" y="4371975"/>
          <p14:tracePt t="13828" x="8218488" y="4387850"/>
          <p14:tracePt t="13835" x="8170863" y="4387850"/>
          <p14:tracePt t="13844" x="8170863" y="4403725"/>
          <p14:tracePt t="13871" x="8154988" y="4419600"/>
          <p14:tracePt t="13911" x="8170863" y="4435475"/>
          <p14:tracePt t="13920" x="8202613" y="4451350"/>
          <p14:tracePt t="13936" x="8218488" y="4465638"/>
          <p14:tracePt t="13943" x="8218488" y="4481513"/>
          <p14:tracePt t="13952" x="8232775" y="4481513"/>
          <p14:tracePt t="13960" x="8248650" y="4481513"/>
          <p14:tracePt t="13967" x="8248650" y="4497388"/>
          <p14:tracePt t="13974" x="8264525" y="4497388"/>
          <p14:tracePt t="14009" x="8280400" y="4497388"/>
          <p14:tracePt t="14030" x="8296275" y="4497388"/>
          <p14:tracePt t="14038" x="8312150" y="4497388"/>
          <p14:tracePt t="14045" x="8343900" y="4497388"/>
          <p14:tracePt t="14062" x="8359775" y="4497388"/>
          <p14:tracePt t="14069" x="8375650" y="4497388"/>
          <p14:tracePt t="14187" x="8391525" y="4497388"/>
          <p14:tracePt t="14196" x="8423275" y="4513263"/>
          <p14:tracePt t="14206" x="8470900" y="4513263"/>
          <p14:tracePt t="14214" x="8502650" y="4529138"/>
          <p14:tracePt t="14221" x="8550275" y="4529138"/>
          <p14:tracePt t="14229" x="8597900" y="4545013"/>
          <p14:tracePt t="14237" x="8693150" y="4560888"/>
          <p14:tracePt t="14246" x="8724900" y="4576763"/>
          <p14:tracePt t="14253" x="8756650" y="4592638"/>
          <p14:tracePt t="14261" x="8788400" y="4608513"/>
          <p14:tracePt t="14269" x="8804275" y="4608513"/>
          <p14:tracePt t="14388" x="8772525" y="4608513"/>
          <p14:tracePt t="14395" x="8709025" y="4640263"/>
          <p14:tracePt t="14407" x="8613775" y="4656138"/>
          <p14:tracePt t="14413" x="8486775" y="4672013"/>
          <p14:tracePt t="14422" x="8391525" y="4687888"/>
          <p14:tracePt t="14430" x="8123238" y="4719638"/>
          <p14:tracePt t="14438" x="7932738" y="4719638"/>
          <p14:tracePt t="14445" x="7678738" y="4719638"/>
          <p14:tracePt t="14455" x="7473950" y="4719638"/>
          <p14:tracePt t="14462" x="7331075" y="4719638"/>
          <p14:tracePt t="14472" x="7267575" y="4719638"/>
          <p14:tracePt t="14479" x="7219950" y="4719638"/>
          <p14:tracePt t="14487" x="7204075" y="4719638"/>
          <p14:tracePt t="14559" x="7219950" y="4719638"/>
          <p14:tracePt t="14567" x="7235825" y="4719638"/>
          <p14:tracePt t="14577" x="7283450" y="4719638"/>
          <p14:tracePt t="14584" x="7378700" y="4719638"/>
          <p14:tracePt t="14591" x="7505700" y="4719638"/>
          <p14:tracePt t="14599" x="7694613" y="4687888"/>
          <p14:tracePt t="14607" x="7821613" y="4640263"/>
          <p14:tracePt t="14618" x="7996238" y="4608513"/>
          <p14:tracePt t="14625" x="8186738" y="4576763"/>
          <p14:tracePt t="14633" x="8264525" y="4545013"/>
          <p14:tracePt t="14641" x="8407400" y="4481513"/>
          <p14:tracePt t="14649" x="8518525" y="4451350"/>
          <p14:tracePt t="14657" x="8613775" y="4419600"/>
          <p14:tracePt t="14665" x="8677275" y="4403725"/>
          <p14:tracePt t="14676" x="8693150" y="4371975"/>
          <p14:tracePt t="14681" x="8709025" y="4371975"/>
          <p14:tracePt t="14691" x="8724900" y="4371975"/>
          <p14:tracePt t="14811" x="8709025" y="4387850"/>
          <p14:tracePt t="14819" x="8709025" y="4403725"/>
          <p14:tracePt t="14827" x="8677275" y="4419600"/>
          <p14:tracePt t="14836" x="8661400" y="4435475"/>
          <p14:tracePt t="14844" x="8613775" y="4465638"/>
          <p14:tracePt t="14849" x="8534400" y="4513263"/>
          <p14:tracePt t="14857" x="8455025" y="4545013"/>
          <p14:tracePt t="14865" x="8375650" y="4576763"/>
          <p14:tracePt t="14874" x="8296275" y="4608513"/>
          <p14:tracePt t="14881" x="8218488" y="4640263"/>
          <p14:tracePt t="14889" x="8139113" y="4672013"/>
          <p14:tracePt t="14900" x="8091488" y="4687888"/>
          <p14:tracePt t="14905" x="8043863" y="4703763"/>
          <p14:tracePt t="14913" x="7996238" y="4703763"/>
          <p14:tracePt t="14921" x="7996238" y="4719638"/>
          <p14:tracePt t="14928" x="7980363" y="4719638"/>
          <p14:tracePt t="14935" x="7964488" y="4735513"/>
          <p14:tracePt t="14943" x="7948613" y="4735513"/>
          <p14:tracePt t="14955" x="7932738" y="4735513"/>
          <p14:tracePt t="14974" x="7900988" y="4751388"/>
          <p14:tracePt t="14989" x="7885113" y="4751388"/>
          <p14:tracePt t="14997" x="7869238" y="4767263"/>
          <p14:tracePt t="15139" x="7900988" y="4767263"/>
          <p14:tracePt t="15147" x="7916863" y="4767263"/>
          <p14:tracePt t="15155" x="7948613" y="4767263"/>
          <p14:tracePt t="15165" x="7980363" y="4751388"/>
          <p14:tracePt t="15173" x="8012113" y="4735513"/>
          <p14:tracePt t="15181" x="8059738" y="4719638"/>
          <p14:tracePt t="15189" x="8107363" y="4719638"/>
          <p14:tracePt t="15197" x="8170863" y="4703763"/>
          <p14:tracePt t="15205" x="8202613" y="4687888"/>
          <p14:tracePt t="15213" x="8264525" y="4672013"/>
          <p14:tracePt t="15221" x="8280400" y="4672013"/>
          <p14:tracePt t="15229" x="8312150" y="4656138"/>
          <p14:tracePt t="15237" x="8328025" y="4640263"/>
          <p14:tracePt t="15247" x="8359775" y="4640263"/>
          <p14:tracePt t="15255" x="8375650" y="4640263"/>
          <p14:tracePt t="15263" x="8407400" y="4640263"/>
          <p14:tracePt t="15271" x="8423275" y="4624388"/>
          <p14:tracePt t="15280" x="8439150" y="4624388"/>
          <p14:tracePt t="15287" x="8455025" y="4624388"/>
          <p14:tracePt t="15307" x="8470900" y="4624388"/>
          <p14:tracePt t="15331" x="8486775" y="4624388"/>
          <p14:tracePt t="15339" x="8502650" y="4624388"/>
          <p14:tracePt t="15355" x="8518525" y="4624388"/>
          <p14:tracePt t="15361" x="8534400" y="4624388"/>
          <p14:tracePt t="15377" x="8550275" y="4624388"/>
          <p14:tracePt t="15385" x="8566150" y="4624388"/>
          <p14:tracePt t="15393" x="8582025" y="4624388"/>
          <p14:tracePt t="15409" x="8597900" y="4624388"/>
          <p14:tracePt t="15433" x="8613775" y="4640263"/>
          <p14:tracePt t="15493" x="8613775" y="4656138"/>
          <p14:tracePt t="15501" x="8597900" y="4672013"/>
          <p14:tracePt t="15509" x="8582025" y="4703763"/>
          <p14:tracePt t="15518" x="8502650" y="4735513"/>
          <p14:tracePt t="15526" x="8328025" y="4814888"/>
          <p14:tracePt t="15533" x="8139113" y="4878388"/>
          <p14:tracePt t="15542" x="8012113" y="4910138"/>
          <p14:tracePt t="15551" x="7631113" y="4989513"/>
          <p14:tracePt t="15559" x="7394575" y="5021263"/>
          <p14:tracePt t="15568" x="7156450" y="5068888"/>
          <p14:tracePt t="15575" x="7013575" y="5084763"/>
          <p14:tracePt t="15583" x="6888163" y="5100638"/>
          <p14:tracePt t="15591" x="6840538" y="5100638"/>
          <p14:tracePt t="15599" x="6808788" y="5100638"/>
          <p14:tracePt t="15729" x="6824663" y="5084763"/>
          <p14:tracePt t="15737" x="6840538" y="5068888"/>
          <p14:tracePt t="15746" x="6872288" y="5053013"/>
          <p14:tracePt t="15753" x="6935788" y="5037138"/>
          <p14:tracePt t="15759" x="7013575" y="4973638"/>
          <p14:tracePt t="15767" x="7045325" y="4973638"/>
          <p14:tracePt t="15775" x="7140575" y="4941888"/>
          <p14:tracePt t="15783" x="7219950" y="4926013"/>
          <p14:tracePt t="15791" x="7283450" y="4910138"/>
          <p14:tracePt t="15799" x="7315200" y="4910138"/>
          <p14:tracePt t="15807" x="7362825" y="4894263"/>
          <p14:tracePt t="15815" x="7378700" y="4894263"/>
          <p14:tracePt t="15823" x="7394575" y="4894263"/>
          <p14:tracePt t="15829" x="7394575" y="4878388"/>
          <p14:tracePt t="15878" x="7410450" y="4878388"/>
          <p14:tracePt t="15915" x="7426325" y="4878388"/>
          <p14:tracePt t="15944" x="7426325" y="4862513"/>
          <p14:tracePt t="15955" x="7442200" y="4846638"/>
          <p14:tracePt t="15968" x="7458075" y="4846638"/>
          <p14:tracePt t="15979" x="7458075" y="4830763"/>
          <p14:tracePt t="16003" x="7473950" y="4830763"/>
          <p14:tracePt t="16009" x="7473950" y="4814888"/>
          <p14:tracePt t="16079" x="7473950" y="4799013"/>
          <p14:tracePt t="16101" x="7473950" y="4783138"/>
          <p14:tracePt t="16109" x="7473950" y="4767263"/>
          <p14:tracePt t="16129" x="7473950" y="4751388"/>
          <p14:tracePt t="16157" x="7473950" y="4735513"/>
          <p14:tracePt t="16209" x="7458075" y="4735513"/>
          <p14:tracePt t="16225" x="7442200" y="4735513"/>
          <p14:tracePt t="16281" x="7426325" y="4735513"/>
          <p14:tracePt t="16347" x="7426325" y="4719638"/>
          <p14:tracePt t="16384" x="7410450" y="4719638"/>
          <p14:tracePt t="16392" x="7410450" y="4703763"/>
          <p14:tracePt t="16397" x="7394575" y="4703763"/>
          <p14:tracePt t="16405" x="7378700" y="4703763"/>
          <p14:tracePt t="16421" x="7362825" y="4687888"/>
          <p14:tracePt t="16434" x="7362825" y="4672013"/>
          <p14:tracePt t="16445" x="7346950" y="4672013"/>
          <p14:tracePt t="16457" x="7331075" y="4672013"/>
          <p14:tracePt t="16475" x="7315200" y="4672013"/>
          <p14:tracePt t="16484" x="7299325" y="4656138"/>
          <p14:tracePt t="16499" x="7267575" y="4656138"/>
          <p14:tracePt t="16515" x="7235825" y="4640263"/>
          <p14:tracePt t="16524" x="7204075" y="4640263"/>
          <p14:tracePt t="16533" x="7188200" y="4640263"/>
          <p14:tracePt t="16542" x="7140575" y="4640263"/>
          <p14:tracePt t="16549" x="7124700" y="4640263"/>
          <p14:tracePt t="16557" x="7108825" y="4640263"/>
          <p14:tracePt t="16565" x="7092950" y="4640263"/>
          <p14:tracePt t="16573" x="7077075" y="4640263"/>
          <p14:tracePt t="16582" x="7061200" y="4640263"/>
          <p14:tracePt t="16589" x="7045325" y="4640263"/>
          <p14:tracePt t="16597" x="7029450" y="4640263"/>
          <p14:tracePt t="16605" x="7013575" y="4640263"/>
          <p14:tracePt t="16613" x="6999288" y="4640263"/>
          <p14:tracePt t="16621" x="6983413" y="4656138"/>
          <p14:tracePt t="16629" x="6967538" y="4656138"/>
          <p14:tracePt t="16647" x="6951663" y="4672013"/>
          <p14:tracePt t="16655" x="6935788" y="4703763"/>
          <p14:tracePt t="16671" x="6919913" y="4719638"/>
          <p14:tracePt t="16687" x="6919913" y="4735513"/>
          <p14:tracePt t="16695" x="6904038" y="4751388"/>
          <p14:tracePt t="16704" x="6904038" y="4783138"/>
          <p14:tracePt t="16714" x="6888163" y="4799013"/>
          <p14:tracePt t="16721" x="6888163" y="4814888"/>
          <p14:tracePt t="16729" x="6888163" y="4830763"/>
          <p14:tracePt t="16737" x="6888163" y="4846638"/>
          <p14:tracePt t="16746" x="6888163" y="4862513"/>
          <p14:tracePt t="16753" x="6888163" y="4894263"/>
          <p14:tracePt t="16761" x="6888163" y="4910138"/>
          <p14:tracePt t="16769" x="6888163" y="4926013"/>
          <p14:tracePt t="16777" x="6888163" y="4941888"/>
          <p14:tracePt t="16785" x="6888163" y="4957763"/>
          <p14:tracePt t="16795" x="6888163" y="4973638"/>
          <p14:tracePt t="16811" x="6904038" y="4989513"/>
          <p14:tracePt t="16819" x="6919913" y="4989513"/>
          <p14:tracePt t="16827" x="6919913" y="5021263"/>
          <p14:tracePt t="16836" x="6951663" y="5037138"/>
          <p14:tracePt t="16843" x="6967538" y="5037138"/>
          <p14:tracePt t="16852" x="6983413" y="5068888"/>
          <p14:tracePt t="16861" x="7013575" y="5068888"/>
          <p14:tracePt t="16869" x="7029450" y="5100638"/>
          <p14:tracePt t="16877" x="7045325" y="5116513"/>
          <p14:tracePt t="16885" x="7061200" y="5116513"/>
          <p14:tracePt t="16893" x="7092950" y="5132388"/>
          <p14:tracePt t="16909" x="7124700" y="5132388"/>
          <p14:tracePt t="16921" x="7140575" y="5132388"/>
          <p14:tracePt t="16929" x="7172325" y="5132388"/>
          <p14:tracePt t="16937" x="7219950" y="5132388"/>
          <p14:tracePt t="16945" x="7235825" y="5132388"/>
          <p14:tracePt t="16953" x="7299325" y="5132388"/>
          <p14:tracePt t="16959" x="7394575" y="5100638"/>
          <p14:tracePt t="16967" x="7442200" y="5084763"/>
          <p14:tracePt t="16975" x="7473950" y="5053013"/>
          <p14:tracePt t="16983" x="7521575" y="5021263"/>
          <p14:tracePt t="16992" x="7537450" y="5005388"/>
          <p14:tracePt t="16999" x="7569200" y="4973638"/>
          <p14:tracePt t="17007" x="7585075" y="4973638"/>
          <p14:tracePt t="17015" x="7585075" y="4926013"/>
          <p14:tracePt t="17024" x="7616825" y="4910138"/>
          <p14:tracePt t="17029" x="7631113" y="4862513"/>
          <p14:tracePt t="17037" x="7631113" y="4846638"/>
          <p14:tracePt t="17046" x="7631113" y="4830763"/>
          <p14:tracePt t="17053" x="7631113" y="4799013"/>
          <p14:tracePt t="17061" x="7631113" y="4783138"/>
          <p14:tracePt t="17071" x="7631113" y="4751388"/>
          <p14:tracePt t="17079" x="7631113" y="4735513"/>
          <p14:tracePt t="17085" x="7616825" y="4719638"/>
          <p14:tracePt t="17093" x="7600950" y="4703763"/>
          <p14:tracePt t="17101" x="7585075" y="4703763"/>
          <p14:tracePt t="17109" x="7569200" y="4687888"/>
          <p14:tracePt t="17115" x="7521575" y="4672013"/>
          <p14:tracePt t="17123" x="7489825" y="4656138"/>
          <p14:tracePt t="17131" x="7442200" y="4640263"/>
          <p14:tracePt t="17139" x="7378700" y="4640263"/>
          <p14:tracePt t="17147" x="7331075" y="4640263"/>
          <p14:tracePt t="17155" x="7251700" y="4640263"/>
          <p14:tracePt t="17164" x="7235825" y="4640263"/>
          <p14:tracePt t="17172" x="7156450" y="4656138"/>
          <p14:tracePt t="17177" x="7077075" y="4672013"/>
          <p14:tracePt t="17185" x="6999288" y="4687888"/>
          <p14:tracePt t="17193" x="6983413" y="4687888"/>
          <p14:tracePt t="17201" x="6951663" y="4703763"/>
          <p14:tracePt t="17217" x="6935788" y="4703763"/>
          <p14:tracePt t="17237" x="6935788" y="4719638"/>
          <p14:tracePt t="17249" x="6919913" y="4735513"/>
          <p14:tracePt t="17265" x="6919913" y="4767263"/>
          <p14:tracePt t="17274" x="6919913" y="4783138"/>
          <p14:tracePt t="17279" x="6904038" y="4814888"/>
          <p14:tracePt t="17287" x="6904038" y="4830763"/>
          <p14:tracePt t="17295" x="6904038" y="4862513"/>
          <p14:tracePt t="17311" x="6904038" y="4878388"/>
          <p14:tracePt t="17320" x="6904038" y="4894263"/>
          <p14:tracePt t="17344" x="6904038" y="4910138"/>
          <p14:tracePt t="17352" x="6904038" y="4926013"/>
          <p14:tracePt t="17381" x="6904038" y="4941888"/>
          <p14:tracePt t="17389" x="6919913" y="4941888"/>
          <p14:tracePt t="17398" x="6935788" y="4957763"/>
          <p14:tracePt t="17406" x="6983413" y="4957763"/>
          <p14:tracePt t="17414" x="7029450" y="4957763"/>
          <p14:tracePt t="17421" x="7108825" y="4973638"/>
          <p14:tracePt t="17430" x="7172325" y="4973638"/>
          <p14:tracePt t="17437" x="7346950" y="4973638"/>
          <p14:tracePt t="17443" x="7458075" y="4989513"/>
          <p14:tracePt t="17451" x="7585075" y="4989513"/>
          <p14:tracePt t="17460" x="7710488" y="4989513"/>
          <p14:tracePt t="17468" x="7805738" y="4989513"/>
          <p14:tracePt t="17477" x="7885113" y="4989513"/>
          <p14:tracePt t="17483" x="7980363" y="4989513"/>
          <p14:tracePt t="17492" x="8043863" y="4989513"/>
          <p14:tracePt t="17499" x="8123238" y="4973638"/>
          <p14:tracePt t="17508" x="8218488" y="4973638"/>
          <p14:tracePt t="17515" x="8280400" y="4973638"/>
          <p14:tracePt t="17522" x="8328025" y="4957763"/>
          <p14:tracePt t="17529" x="8375650" y="4941888"/>
          <p14:tracePt t="17537" x="8391525" y="4941888"/>
          <p14:tracePt t="17545" x="8423275" y="4926013"/>
          <p14:tracePt t="17554" x="8439150" y="4910138"/>
          <p14:tracePt t="17569" x="8470900" y="4894263"/>
          <p14:tracePt t="17577" x="8486775" y="4878388"/>
          <p14:tracePt t="17583" x="8518525" y="4862513"/>
          <p14:tracePt t="17592" x="8534400" y="4846638"/>
          <p14:tracePt t="17599" x="8566150" y="4830763"/>
          <p14:tracePt t="17607" x="8582025" y="4814888"/>
          <p14:tracePt t="17616" x="8597900" y="4814888"/>
          <p14:tracePt t="17623" x="8613775" y="4799013"/>
          <p14:tracePt t="17632" x="8645525" y="4783138"/>
          <p14:tracePt t="17639" x="8661400" y="4783138"/>
          <p14:tracePt t="17647" x="8677275" y="4767263"/>
          <p14:tracePt t="17655" x="8709025" y="4767263"/>
          <p14:tracePt t="17662" x="8724900" y="4751388"/>
          <p14:tracePt t="17669" x="8740775" y="4751388"/>
          <p14:tracePt t="17677" x="8756650" y="4735513"/>
          <p14:tracePt t="17685" x="8772525" y="4735513"/>
          <p14:tracePt t="17693" x="8788400" y="4735513"/>
          <p14:tracePt t="17701" x="8804275" y="4735513"/>
          <p14:tracePt t="17709" x="8804275" y="4719638"/>
          <p14:tracePt t="17717" x="8820150" y="4719638"/>
          <p14:tracePt t="17737" x="8820150" y="4703763"/>
          <p14:tracePt t="17762" x="8836025" y="4703763"/>
          <p14:tracePt t="17803" x="8836025" y="4687888"/>
          <p14:tracePt t="17857" x="8836025" y="4672013"/>
          <p14:tracePt t="17885" x="8820150" y="4672013"/>
          <p14:tracePt t="17895" x="8820150" y="4656138"/>
          <p14:tracePt t="17912" x="8788400" y="4656138"/>
          <p14:tracePt t="17920" x="8772525" y="4640263"/>
          <p14:tracePt t="17927" x="8740775" y="4640263"/>
          <p14:tracePt t="17935" x="8724900" y="4640263"/>
          <p14:tracePt t="17943" x="8709025" y="4640263"/>
          <p14:tracePt t="17952" x="8693150" y="4640263"/>
          <p14:tracePt t="17961" x="8677275" y="4656138"/>
          <p14:tracePt t="17969" x="8645525" y="4672013"/>
          <p14:tracePt t="17977" x="8613775" y="4672013"/>
          <p14:tracePt t="17986" x="8597900" y="4703763"/>
          <p14:tracePt t="17994" x="8582025" y="4719638"/>
          <p14:tracePt t="18002" x="8566150" y="4735513"/>
          <p14:tracePt t="18009" x="8550275" y="4751388"/>
          <p14:tracePt t="18025" x="8550275" y="4783138"/>
          <p14:tracePt t="18035" x="8534400" y="4814888"/>
          <p14:tracePt t="18046" x="8534400" y="4830763"/>
          <p14:tracePt t="18051" x="8534400" y="4894263"/>
          <p14:tracePt t="18059" x="8534400" y="4910138"/>
          <p14:tracePt t="18067" x="8534400" y="4957763"/>
          <p14:tracePt t="18075" x="8534400" y="4973638"/>
          <p14:tracePt t="18083" x="8534400" y="5005388"/>
          <p14:tracePt t="18094" x="8566150" y="5021263"/>
          <p14:tracePt t="18102" x="8582025" y="5037138"/>
          <p14:tracePt t="18110" x="8597900" y="5053013"/>
          <p14:tracePt t="18115" x="8613775" y="5068888"/>
          <p14:tracePt t="18125" x="8629650" y="5084763"/>
          <p14:tracePt t="18131" x="8645525" y="5084763"/>
          <p14:tracePt t="18141" x="8661400" y="5084763"/>
          <p14:tracePt t="18149" x="8677275" y="5100638"/>
          <p14:tracePt t="18158" x="8709025" y="5100638"/>
          <p14:tracePt t="18165" x="8724900" y="5100638"/>
          <p14:tracePt t="18173" x="8740775" y="5100638"/>
          <p14:tracePt t="18181" x="8772525" y="5100638"/>
          <p14:tracePt t="18190" x="8804275" y="5100638"/>
          <p14:tracePt t="18200" x="8850313" y="5100638"/>
          <p14:tracePt t="18207" x="8882063" y="5084763"/>
          <p14:tracePt t="18215" x="8913813" y="5068888"/>
          <p14:tracePt t="18223" x="8945563" y="5037138"/>
          <p14:tracePt t="18232" x="8977313" y="5005388"/>
          <p14:tracePt t="18239" x="8993188" y="4973638"/>
          <p14:tracePt t="18247" x="9009063" y="4957763"/>
          <p14:tracePt t="18255" x="9024938" y="4926013"/>
          <p14:tracePt t="18265" x="9024938" y="4910138"/>
          <p14:tracePt t="18273" x="9024938" y="4878388"/>
          <p14:tracePt t="18279" x="9024938" y="4862513"/>
          <p14:tracePt t="18289" x="9024938" y="4830763"/>
          <p14:tracePt t="18305" x="9009063" y="4799013"/>
          <p14:tracePt t="18313" x="8993188" y="4783138"/>
          <p14:tracePt t="18321" x="8961438" y="4783138"/>
          <p14:tracePt t="18329" x="8945563" y="4767263"/>
          <p14:tracePt t="18339" x="8913813" y="4735513"/>
          <p14:tracePt t="18345" x="8897938" y="4735513"/>
          <p14:tracePt t="18353" x="8866188" y="4719638"/>
          <p14:tracePt t="18361" x="8850313" y="4719638"/>
          <p14:tracePt t="18377" x="8836025" y="4719638"/>
          <p14:tracePt t="18413" x="8820150" y="4719638"/>
          <p14:tracePt t="18578" x="8850313" y="4719638"/>
          <p14:tracePt t="18586" x="8866188" y="4719638"/>
          <p14:tracePt t="18593" x="8913813" y="4719638"/>
          <p14:tracePt t="18602" x="9040813" y="4719638"/>
          <p14:tracePt t="18609" x="9215438" y="4719638"/>
          <p14:tracePt t="18616" x="9358313" y="4719638"/>
          <p14:tracePt t="18624" x="9610725" y="4719638"/>
          <p14:tracePt t="18631" x="9848850" y="4719638"/>
          <p14:tracePt t="18639" x="10023475" y="4719638"/>
          <p14:tracePt t="18647" x="10355263" y="4672013"/>
          <p14:tracePt t="18656" x="10545763" y="4656138"/>
          <p14:tracePt t="18663" x="10766425" y="4592638"/>
          <p14:tracePt t="18671" x="10877550" y="4576763"/>
          <p14:tracePt t="18679" x="10988675" y="4545013"/>
          <p14:tracePt t="18687" x="11020425" y="4529138"/>
          <p14:tracePt t="18694" x="11020425" y="4513263"/>
          <p14:tracePt t="18797" x="11004550" y="4513263"/>
          <p14:tracePt t="18803" x="10988675" y="4513263"/>
          <p14:tracePt t="18812" x="10925175" y="4497388"/>
          <p14:tracePt t="18820" x="10877550" y="4497388"/>
          <p14:tracePt t="18827" x="10829925" y="4497388"/>
          <p14:tracePt t="18835" x="10798175" y="4497388"/>
          <p14:tracePt t="18843" x="10750550" y="4497388"/>
          <p14:tracePt t="18849" x="10718800" y="4497388"/>
          <p14:tracePt t="18857" x="10687050" y="4497388"/>
          <p14:tracePt t="18865" x="10656888" y="4497388"/>
          <p14:tracePt t="18875" x="10641013" y="4497388"/>
          <p14:tracePt t="18882" x="10593388" y="4497388"/>
          <p14:tracePt t="18889" x="10561638" y="4497388"/>
          <p14:tracePt t="18897" x="10529888" y="4497388"/>
          <p14:tracePt t="18905" x="10466388" y="4513263"/>
          <p14:tracePt t="18911" x="10371138" y="4529138"/>
          <p14:tracePt t="18919" x="10307638" y="4545013"/>
          <p14:tracePt t="18927" x="10117138" y="4608513"/>
          <p14:tracePt t="18936" x="10039350" y="4640263"/>
          <p14:tracePt t="18943" x="9912350" y="4672013"/>
          <p14:tracePt t="18951" x="9817100" y="4703763"/>
          <p14:tracePt t="18959" x="9753600" y="4735513"/>
          <p14:tracePt t="18967" x="9642475" y="4767263"/>
          <p14:tracePt t="18975" x="9547225" y="4846638"/>
          <p14:tracePt t="18984" x="9483725" y="4878388"/>
          <p14:tracePt t="18989" x="9421813" y="4910138"/>
          <p14:tracePt t="18997" x="9374188" y="4941888"/>
          <p14:tracePt t="19005" x="9358313" y="4989513"/>
          <p14:tracePt t="19013" x="9326563" y="5021263"/>
          <p14:tracePt t="19021" x="9310688" y="5068888"/>
          <p14:tracePt t="19030" x="9294813" y="5116513"/>
          <p14:tracePt t="19037" x="9278938" y="5210175"/>
          <p14:tracePt t="19045" x="9278938" y="5321300"/>
          <p14:tracePt t="19053" x="9278938" y="5464175"/>
          <p14:tracePt t="19059" x="9326563" y="5670550"/>
          <p14:tracePt t="19069" x="9390063" y="5829300"/>
          <p14:tracePt t="19076" x="9437688" y="5954713"/>
          <p14:tracePt t="19083" x="9531350" y="6097588"/>
          <p14:tracePt t="19091" x="9642475" y="6208713"/>
          <p14:tracePt t="19099" x="9674225" y="6240463"/>
          <p14:tracePt t="19107" x="9785350" y="6288088"/>
          <p14:tracePt t="19115" x="9912350" y="6303963"/>
          <p14:tracePt t="19123" x="10007600" y="6303963"/>
          <p14:tracePt t="19131" x="10164763" y="6303963"/>
          <p14:tracePt t="19137" x="10355263" y="6288088"/>
          <p14:tracePt t="19145" x="10561638" y="6224588"/>
          <p14:tracePt t="19153" x="10750550" y="6161088"/>
          <p14:tracePt t="19161" x="10909300" y="6097588"/>
          <p14:tracePt t="19169" x="11083925" y="6018213"/>
          <p14:tracePt t="19177" x="11210925" y="5938838"/>
          <p14:tracePt t="19185" x="11304588" y="5891213"/>
          <p14:tracePt t="19194" x="11399838" y="5813425"/>
          <p14:tracePt t="19199" x="11431588" y="5781675"/>
          <p14:tracePt t="19208" x="11495088" y="5718175"/>
          <p14:tracePt t="19215" x="11542713" y="5654675"/>
          <p14:tracePt t="19223" x="11574463" y="5575300"/>
          <p14:tracePt t="19231" x="11622088" y="5464175"/>
          <p14:tracePt t="19239" x="11637963" y="5384800"/>
          <p14:tracePt t="19247" x="11637963" y="5289550"/>
          <p14:tracePt t="19255" x="11637963" y="5226050"/>
          <p14:tracePt t="19263" x="11637963" y="5053013"/>
          <p14:tracePt t="19271" x="11590338" y="4957763"/>
          <p14:tracePt t="19277" x="11558588" y="4862513"/>
          <p14:tracePt t="19285" x="11510963" y="4783138"/>
          <p14:tracePt t="19293" x="11463338" y="4751388"/>
          <p14:tracePt t="19301" x="11431588" y="4703763"/>
          <p14:tracePt t="19310" x="11383963" y="4656138"/>
          <p14:tracePt t="19317" x="11288713" y="4624388"/>
          <p14:tracePt t="19325" x="11163300" y="4592638"/>
          <p14:tracePt t="19333" x="11020425" y="4576763"/>
          <p14:tracePt t="19341" x="10829925" y="4576763"/>
          <p14:tracePt t="19349" x="10687050" y="4576763"/>
          <p14:tracePt t="19355" x="10450513" y="4576763"/>
          <p14:tracePt t="19363" x="10323513" y="4576763"/>
          <p14:tracePt t="19371" x="10196513" y="4592638"/>
          <p14:tracePt t="19379" x="10007600" y="4656138"/>
          <p14:tracePt t="19387" x="9864725" y="4687888"/>
          <p14:tracePt t="19395" x="9801225" y="4703763"/>
          <p14:tracePt t="19403" x="9721850" y="4751388"/>
          <p14:tracePt t="19411" x="9642475" y="4783138"/>
          <p14:tracePt t="19417" x="9594850" y="4830763"/>
          <p14:tracePt t="19425" x="9531350" y="4878388"/>
          <p14:tracePt t="19433" x="9515475" y="4910138"/>
          <p14:tracePt t="19442" x="9483725" y="4973638"/>
          <p14:tracePt t="19449" x="9451975" y="5005388"/>
          <p14:tracePt t="19457" x="9437688" y="5053013"/>
          <p14:tracePt t="19465" x="9437688" y="5100638"/>
          <p14:tracePt t="19473" x="9421813" y="5146675"/>
          <p14:tracePt t="19481" x="9405938" y="5178425"/>
          <p14:tracePt t="19489" x="9390063" y="5226050"/>
          <p14:tracePt t="19495" x="9390063" y="5257800"/>
          <p14:tracePt t="19508" x="9390063" y="5305425"/>
          <p14:tracePt t="19517" x="9390063" y="5337175"/>
          <p14:tracePt t="19525" x="9405938" y="5368925"/>
          <p14:tracePt t="19533" x="9437688" y="5384800"/>
          <p14:tracePt t="19541" x="9483725" y="5400675"/>
          <p14:tracePt t="19549" x="9499600" y="5432425"/>
          <p14:tracePt t="19558" x="9563100" y="5432425"/>
          <p14:tracePt t="19568" x="9626600" y="5432425"/>
          <p14:tracePt t="19575" x="9721850" y="5432425"/>
          <p14:tracePt t="19583" x="9848850" y="5432425"/>
          <p14:tracePt t="19591" x="9944100" y="5432425"/>
          <p14:tracePt t="19599" x="10164763" y="5400675"/>
          <p14:tracePt t="19607" x="10291763" y="5368925"/>
          <p14:tracePt t="19615" x="10418763" y="5305425"/>
          <p14:tracePt t="19623" x="10545763" y="5273675"/>
          <p14:tracePt t="19632" x="10641013" y="5241925"/>
          <p14:tracePt t="19640" x="10702925" y="5210175"/>
          <p14:tracePt t="19649" x="10734675" y="5178425"/>
          <p14:tracePt t="19657" x="10750550" y="5178425"/>
          <p14:tracePt t="19665" x="10766425" y="5178425"/>
          <p14:tracePt t="19673" x="10766425" y="5162550"/>
          <p14:tracePt t="19681" x="10766425" y="5146675"/>
          <p14:tracePt t="19696" x="10766425" y="5132388"/>
          <p14:tracePt t="19703" x="10766425" y="5116513"/>
          <p14:tracePt t="19711" x="10766425" y="5100638"/>
          <p14:tracePt t="19722" x="10766425" y="5084763"/>
          <p14:tracePt t="19730" x="10766425" y="5068888"/>
          <p14:tracePt t="19737" x="10766425" y="5053013"/>
          <p14:tracePt t="19745" x="10766425" y="5021263"/>
          <p14:tracePt t="19753" x="10766425" y="5005388"/>
          <p14:tracePt t="19761" x="10750550" y="4973638"/>
          <p14:tracePt t="19770" x="10734675" y="4957763"/>
          <p14:tracePt t="19801" x="10734675" y="4941888"/>
          <p14:tracePt t="19839" x="10718800" y="4941888"/>
          <p14:tracePt t="19855" x="10702925" y="4926013"/>
          <p14:tracePt t="19884" x="10687050" y="4926013"/>
          <p14:tracePt t="19892" x="10687050" y="4910138"/>
          <p14:tracePt t="19899" x="10671175" y="4910138"/>
          <p14:tracePt t="19907" x="10656888" y="4910138"/>
          <p14:tracePt t="19923" x="10641013" y="4894263"/>
          <p14:tracePt t="19931" x="10625138" y="4878388"/>
          <p14:tracePt t="19945" x="10609263" y="4878388"/>
          <p14:tracePt t="19953" x="10593388" y="4862513"/>
          <p14:tracePt t="19961" x="10577513" y="4862513"/>
          <p14:tracePt t="19969" x="10545763" y="4846638"/>
          <p14:tracePt t="19978" x="10514013" y="4830763"/>
          <p14:tracePt t="19985" x="10498138" y="4830763"/>
          <p14:tracePt t="19993" x="10434638" y="4814888"/>
          <p14:tracePt t="20001" x="10355263" y="4799013"/>
          <p14:tracePt t="20009" x="10323513" y="4799013"/>
          <p14:tracePt t="20017" x="10212388" y="4783138"/>
          <p14:tracePt t="20023" x="10133013" y="4767263"/>
          <p14:tracePt t="20031" x="10101263" y="4751388"/>
          <p14:tracePt t="20039" x="10023475" y="4751388"/>
          <p14:tracePt t="20048" x="9944100" y="4751388"/>
          <p14:tracePt t="20055" x="9912350" y="4751388"/>
          <p14:tracePt t="20063" x="9864725" y="4751388"/>
          <p14:tracePt t="20071" x="9801225" y="4751388"/>
          <p14:tracePt t="20080" x="9737725" y="4751388"/>
          <p14:tracePt t="20088" x="9674225" y="4767263"/>
          <p14:tracePt t="20093" x="9594850" y="4783138"/>
          <p14:tracePt t="20102" x="9547225" y="4814888"/>
          <p14:tracePt t="20109" x="9515475" y="4814888"/>
          <p14:tracePt t="20117" x="9451975" y="4862513"/>
          <p14:tracePt t="20125" x="9421813" y="4894263"/>
          <p14:tracePt t="20134" x="9374188" y="4926013"/>
          <p14:tracePt t="20141" x="9310688" y="5005388"/>
          <p14:tracePt t="20148" x="9278938" y="5037138"/>
          <p14:tracePt t="20157" x="9231313" y="5116513"/>
          <p14:tracePt t="20163" x="9199563" y="5194300"/>
          <p14:tracePt t="20171" x="9167813" y="5289550"/>
          <p14:tracePt t="20179" x="9104313" y="5416550"/>
          <p14:tracePt t="20187" x="9072563" y="5511800"/>
          <p14:tracePt t="20196" x="9072563" y="5591175"/>
          <p14:tracePt t="20203" x="9056688" y="5670550"/>
          <p14:tracePt t="20211" x="9056688" y="5734050"/>
          <p14:tracePt t="20219" x="9056688" y="5781675"/>
          <p14:tracePt t="20228" x="9072563" y="5813425"/>
          <p14:tracePt t="20235" x="9088438" y="5859463"/>
          <p14:tracePt t="20241" x="9104313" y="5859463"/>
          <p14:tracePt t="20249" x="9151938" y="5891213"/>
          <p14:tracePt t="20258" x="9231313" y="5922963"/>
          <p14:tracePt t="20265" x="9247188" y="5938838"/>
          <p14:tracePt t="20273" x="9310688" y="5938838"/>
          <p14:tracePt t="20281" x="9358313" y="5954713"/>
          <p14:tracePt t="20290" x="9421813" y="5954713"/>
          <p14:tracePt t="20298" x="9451975" y="5954713"/>
          <p14:tracePt t="20305" x="9515475" y="5954713"/>
          <p14:tracePt t="20312" x="9578975" y="5954713"/>
          <p14:tracePt t="20320" x="9705975" y="5922963"/>
          <p14:tracePt t="20327" x="9817100" y="5891213"/>
          <p14:tracePt t="20335" x="10007600" y="5813425"/>
          <p14:tracePt t="20343" x="10133013" y="5734050"/>
          <p14:tracePt t="20351" x="10244138" y="5686425"/>
          <p14:tracePt t="20360" x="10371138" y="5591175"/>
          <p14:tracePt t="20368" x="10434638" y="5527675"/>
          <p14:tracePt t="20373" x="10529888" y="5416550"/>
          <p14:tracePt t="20381" x="10577513" y="5305425"/>
          <p14:tracePt t="20390" x="10625138" y="5226050"/>
          <p14:tracePt t="20399" x="10641013" y="5146675"/>
          <p14:tracePt t="20408" x="10641013" y="5084763"/>
          <p14:tracePt t="20414" x="10641013" y="5021263"/>
          <p14:tracePt t="20421" x="10609263" y="4941888"/>
          <p14:tracePt t="20430" x="10577513" y="4878388"/>
          <p14:tracePt t="20437" x="10577513" y="4846638"/>
          <p14:tracePt t="20446" x="10545763" y="4783138"/>
          <p14:tracePt t="20451" x="10482263" y="4719638"/>
          <p14:tracePt t="20460" x="10450513" y="4703763"/>
          <p14:tracePt t="20467" x="10434638" y="4672013"/>
          <p14:tracePt t="20476" x="10387013" y="4640263"/>
          <p14:tracePt t="20483" x="10371138" y="4640263"/>
          <p14:tracePt t="20492" x="10339388" y="4640263"/>
          <p14:tracePt t="20499" x="10339388" y="4624388"/>
          <p14:tracePt t="20507" x="10307638" y="4624388"/>
          <p14:tracePt t="20516" x="10291763" y="4624388"/>
          <p14:tracePt t="20524" x="10244138" y="4624388"/>
          <p14:tracePt t="20529" x="10228263" y="4624388"/>
          <p14:tracePt t="20537" x="10212388" y="4624388"/>
          <p14:tracePt t="20545" x="10180638" y="4624388"/>
          <p14:tracePt t="20555" x="10148888" y="4640263"/>
          <p14:tracePt t="20562" x="10133013" y="4640263"/>
          <p14:tracePt t="20570" x="10117138" y="4640263"/>
          <p14:tracePt t="20577" x="10101263" y="4656138"/>
          <p14:tracePt t="20586" x="10085388" y="4656138"/>
          <p14:tracePt t="20596" x="10069513" y="4672013"/>
          <p14:tracePt t="20605" x="10039350" y="4672013"/>
          <p14:tracePt t="20613" x="10023475" y="4672013"/>
          <p14:tracePt t="20622" x="9991725" y="4687888"/>
          <p14:tracePt t="20629" x="9975850" y="4703763"/>
          <p14:tracePt t="20638" x="9944100" y="4719638"/>
          <p14:tracePt t="20645" x="9912350" y="4719638"/>
          <p14:tracePt t="20654" x="9880600" y="4735513"/>
          <p14:tracePt t="20663" x="9864725" y="4735513"/>
          <p14:tracePt t="20671" x="9848850" y="4751388"/>
          <p14:tracePt t="20687" x="9832975" y="4767263"/>
          <p14:tracePt t="20827" x="9817100" y="4767263"/>
          <p14:tracePt t="20835" x="9801225" y="4767263"/>
          <p14:tracePt t="20843" x="9785350" y="4767263"/>
          <p14:tracePt t="20851" x="9753600" y="4767263"/>
          <p14:tracePt t="20861" x="9705975" y="4767263"/>
          <p14:tracePt t="20869" x="9594850" y="4783138"/>
          <p14:tracePt t="20877" x="9405938" y="4830763"/>
          <p14:tracePt t="20885" x="9231313" y="4862513"/>
          <p14:tracePt t="20893" x="8993188" y="4926013"/>
          <p14:tracePt t="20901" x="8804275" y="4957763"/>
          <p14:tracePt t="20909" x="8534400" y="5021263"/>
          <p14:tracePt t="20918" x="8439150" y="5053013"/>
          <p14:tracePt t="20927" x="8280400" y="5100638"/>
          <p14:tracePt t="20935" x="8218488" y="5132388"/>
          <p14:tracePt t="20944" x="8202613" y="5132388"/>
          <p14:tracePt t="20951" x="8170863" y="5162550"/>
          <p14:tracePt t="21084" x="8154988" y="5162550"/>
          <p14:tracePt t="21093" x="8139113" y="5162550"/>
          <p14:tracePt t="21101" x="8091488" y="5162550"/>
          <p14:tracePt t="21110" x="8027988" y="5162550"/>
          <p14:tracePt t="21118" x="7916863" y="5146675"/>
          <p14:tracePt t="21125" x="7821613" y="5132388"/>
          <p14:tracePt t="21134" x="7773988" y="5116513"/>
          <p14:tracePt t="21141" x="7646988" y="5100638"/>
          <p14:tracePt t="21152" x="7569200" y="5100638"/>
          <p14:tracePt t="21160" x="7489825" y="5084763"/>
          <p14:tracePt t="21167" x="7458075" y="5084763"/>
          <p14:tracePt t="21175" x="7442200" y="5084763"/>
          <p14:tracePt t="21183" x="7426325" y="5084763"/>
          <p14:tracePt t="21197" x="7410450" y="5084763"/>
          <p14:tracePt t="21281" x="7394575" y="5084763"/>
          <p14:tracePt t="21290" x="7378700" y="5084763"/>
          <p14:tracePt t="21307" x="7346950" y="5100638"/>
          <p14:tracePt t="21313" x="7331075" y="5100638"/>
          <p14:tracePt t="21322" x="7299325" y="5100638"/>
          <p14:tracePt t="21329" x="7283450" y="5116513"/>
          <p14:tracePt t="21337" x="7251700" y="5132388"/>
          <p14:tracePt t="21344" x="7219950" y="5146675"/>
          <p14:tracePt t="21353" x="7188200" y="5162550"/>
          <p14:tracePt t="21368" x="7156450" y="5178425"/>
          <p14:tracePt t="21378" x="7140575" y="5194300"/>
          <p14:tracePt t="21383" x="7124700" y="5194300"/>
          <p14:tracePt t="21391" x="7108825" y="5194300"/>
          <p14:tracePt t="21399" x="7108825" y="5210175"/>
          <p14:tracePt t="21407" x="7092950" y="5210175"/>
          <p14:tracePt t="21414" x="7077075" y="5226050"/>
          <p14:tracePt t="21667" x="7061200" y="5226050"/>
          <p14:tracePt t="21683" x="7061200" y="5210175"/>
          <p14:tracePt t="21699" x="7061200" y="5194300"/>
          <p14:tracePt t="21711" x="7061200" y="5178425"/>
          <p14:tracePt t="21726" x="7061200" y="5162550"/>
          <p14:tracePt t="21742" x="7061200" y="5146675"/>
          <p14:tracePt t="21749" x="7061200" y="5132388"/>
          <p14:tracePt t="21758" x="7077075" y="5132388"/>
          <p14:tracePt t="21783" x="7077075" y="5116513"/>
          <p14:tracePt t="21791" x="7092950" y="5116513"/>
          <p14:tracePt t="21799" x="7092950" y="5100638"/>
          <p14:tracePt t="21877" x="7092950" y="5084763"/>
          <p14:tracePt t="21893" x="7092950" y="5068888"/>
          <p14:tracePt t="21901" x="7077075" y="5068888"/>
          <p14:tracePt t="21913" x="7077075" y="5053013"/>
          <p14:tracePt t="21933" x="7061200" y="5053013"/>
          <p14:tracePt t="21941" x="7061200" y="5037138"/>
          <p14:tracePt t="21983" x="7045325" y="5037138"/>
          <p14:tracePt t="21999" x="7013575" y="5053013"/>
          <p14:tracePt t="22007" x="6999288" y="5068888"/>
          <p14:tracePt t="22015" x="6967538" y="5084763"/>
          <p14:tracePt t="22023" x="6935788" y="5100638"/>
          <p14:tracePt t="22032" x="6904038" y="5132388"/>
          <p14:tracePt t="22040" x="6888163" y="5132388"/>
          <p14:tracePt t="22048" x="6872288" y="5162550"/>
          <p14:tracePt t="22053" x="6840538" y="5178425"/>
          <p14:tracePt t="22074" x="6808788" y="5194300"/>
          <p14:tracePt t="22078" x="6808788" y="5210175"/>
          <p14:tracePt t="22095" x="6808788" y="5226050"/>
          <p14:tracePt t="22101" x="6808788" y="5241925"/>
          <p14:tracePt t="22117" x="6808788" y="5257800"/>
          <p14:tracePt t="22129" x="6808788" y="5273675"/>
          <p14:tracePt t="22135" x="6808788" y="5289550"/>
          <p14:tracePt t="22145" x="6808788" y="5305425"/>
          <p14:tracePt t="22153" x="6808788" y="5321300"/>
          <p14:tracePt t="22162" x="6808788" y="5337175"/>
          <p14:tracePt t="22169" x="6808788" y="5353050"/>
          <p14:tracePt t="22177" x="6808788" y="5368925"/>
          <p14:tracePt t="22185" x="6808788" y="5384800"/>
          <p14:tracePt t="22194" x="6808788" y="5400675"/>
          <p14:tracePt t="22209" x="6824663" y="5416550"/>
          <p14:tracePt t="22233" x="6840538" y="5432425"/>
          <p14:tracePt t="22241" x="6840538" y="5448300"/>
          <p14:tracePt t="22258" x="6856413" y="5448300"/>
          <p14:tracePt t="22266" x="6872288" y="5464175"/>
          <p14:tracePt t="22275" x="6872288" y="5480050"/>
          <p14:tracePt t="22284" x="6888163" y="5480050"/>
          <p14:tracePt t="22291" x="6888163" y="5495925"/>
          <p14:tracePt t="22299" x="6904038" y="5495925"/>
          <p14:tracePt t="22307" x="6904038" y="5511800"/>
          <p14:tracePt t="22315" x="6919913" y="5511800"/>
          <p14:tracePt t="22323" x="6935788" y="5511800"/>
          <p14:tracePt t="22339" x="6951663" y="5511800"/>
          <p14:tracePt t="22348" x="6967538" y="5511800"/>
          <p14:tracePt t="22355" x="6983413" y="5511800"/>
          <p14:tracePt t="22363" x="6999288" y="5511800"/>
          <p14:tracePt t="22371" x="7029450" y="5511800"/>
          <p14:tracePt t="22382" x="7045325" y="5511800"/>
          <p14:tracePt t="22389" x="7077075" y="5511800"/>
          <p14:tracePt t="22397" x="7092950" y="5511800"/>
          <p14:tracePt t="22405" x="7124700" y="5511800"/>
          <p14:tracePt t="22413" x="7140575" y="5511800"/>
          <p14:tracePt t="22422" x="7172325" y="5495925"/>
          <p14:tracePt t="22430" x="7188200" y="5480050"/>
          <p14:tracePt t="22437" x="7219950" y="5480050"/>
          <p14:tracePt t="22445" x="7235825" y="5480050"/>
          <p14:tracePt t="22457" x="7251700" y="5480050"/>
          <p14:tracePt t="22465" x="7251700" y="5464175"/>
          <p14:tracePt t="22473" x="7267575" y="5464175"/>
          <p14:tracePt t="22479" x="7267575" y="5448300"/>
          <p14:tracePt t="22495" x="7267575" y="5416550"/>
          <p14:tracePt t="22503" x="7267575" y="5400675"/>
          <p14:tracePt t="22512" x="7267575" y="5384800"/>
          <p14:tracePt t="22519" x="7267575" y="5337175"/>
          <p14:tracePt t="22527" x="7267575" y="5289550"/>
          <p14:tracePt t="22535" x="7267575" y="5241925"/>
          <p14:tracePt t="22543" x="7251700" y="5194300"/>
          <p14:tracePt t="22551" x="7219950" y="5146675"/>
          <p14:tracePt t="22557" x="7204075" y="5116513"/>
          <p14:tracePt t="22565" x="7172325" y="5068888"/>
          <p14:tracePt t="22573" x="7156450" y="5053013"/>
          <p14:tracePt t="22581" x="7140575" y="5037138"/>
          <p14:tracePt t="22590" x="7140575" y="5021263"/>
          <p14:tracePt t="22601" x="7124700" y="5021263"/>
          <p14:tracePt t="22676" x="7124700" y="5037138"/>
          <p14:tracePt t="22683" x="7124700" y="5068888"/>
          <p14:tracePt t="22692" x="7124700" y="5084763"/>
          <p14:tracePt t="22699" x="7140575" y="5084763"/>
          <p14:tracePt t="22708" x="7172325" y="5132388"/>
          <p14:tracePt t="22715" x="7235825" y="5162550"/>
          <p14:tracePt t="22723" x="7315200" y="5162550"/>
          <p14:tracePt t="22731" x="7346950" y="5162550"/>
          <p14:tracePt t="22737" x="7521575" y="5162550"/>
          <p14:tracePt t="22747" x="7726363" y="5194300"/>
          <p14:tracePt t="22753" x="7900988" y="5194300"/>
          <p14:tracePt t="22761" x="8091488" y="5194300"/>
          <p14:tracePt t="22769" x="8232775" y="5194300"/>
          <p14:tracePt t="22777" x="8391525" y="5194300"/>
          <p14:tracePt t="22785" x="8518525" y="5178425"/>
          <p14:tracePt t="22793" x="8566150" y="5178425"/>
          <p14:tracePt t="22802" x="8661400" y="5178425"/>
          <p14:tracePt t="22807" x="8693150" y="5162550"/>
          <p14:tracePt t="22815" x="8709025" y="5146675"/>
          <p14:tracePt t="22823" x="8724900" y="5146675"/>
          <p14:tracePt t="22843" x="8724900" y="5132388"/>
          <p14:tracePt t="22888" x="8724900" y="5116513"/>
          <p14:tracePt t="22893" x="8724900" y="5100638"/>
          <p14:tracePt t="22909" x="8724900" y="5084763"/>
          <p14:tracePt t="22917" x="8724900" y="5068888"/>
          <p14:tracePt t="22933" x="8724900" y="5053013"/>
          <p14:tracePt t="22971" x="8724900" y="5037138"/>
          <p14:tracePt t="22977" x="8709025" y="5021263"/>
          <p14:tracePt t="22986" x="8693150" y="5021263"/>
          <p14:tracePt t="22994" x="8693150" y="5005388"/>
          <p14:tracePt t="23001" x="8677275" y="5005388"/>
          <p14:tracePt t="23009" x="8661400" y="5005388"/>
          <p14:tracePt t="23018" x="8629650" y="5005388"/>
          <p14:tracePt t="23034" x="8582025" y="5005388"/>
          <p14:tracePt t="23041" x="8566150" y="5005388"/>
          <p14:tracePt t="23051" x="8534400" y="5005388"/>
          <p14:tracePt t="23059" x="8518525" y="5005388"/>
          <p14:tracePt t="23067" x="8502650" y="5021263"/>
          <p14:tracePt t="23075" x="8502650" y="5037138"/>
          <p14:tracePt t="23083" x="8486775" y="5037138"/>
          <p14:tracePt t="23091" x="8470900" y="5053013"/>
          <p14:tracePt t="23099" x="8455025" y="5084763"/>
          <p14:tracePt t="23107" x="8455025" y="5100638"/>
          <p14:tracePt t="23115" x="8439150" y="5132388"/>
          <p14:tracePt t="23125" x="8439150" y="5146675"/>
          <p14:tracePt t="23133" x="8439150" y="5178425"/>
          <p14:tracePt t="23141" x="8423275" y="5194300"/>
          <p14:tracePt t="23149" x="8423275" y="5210175"/>
          <p14:tracePt t="23157" x="8423275" y="5241925"/>
          <p14:tracePt t="23165" x="8423275" y="5273675"/>
          <p14:tracePt t="23173" x="8439150" y="5305425"/>
          <p14:tracePt t="23181" x="8439150" y="5321300"/>
          <p14:tracePt t="23189" x="8455025" y="5368925"/>
          <p14:tracePt t="23199" x="8470900" y="5384800"/>
          <p14:tracePt t="23207" x="8518525" y="5432425"/>
          <p14:tracePt t="23215" x="8534400" y="5464175"/>
          <p14:tracePt t="23223" x="8566150" y="5480050"/>
          <p14:tracePt t="23231" x="8597900" y="5495925"/>
          <p14:tracePt t="23239" x="8613775" y="5511800"/>
          <p14:tracePt t="23247" x="8661400" y="5527675"/>
          <p14:tracePt t="23255" x="8677275" y="5527675"/>
          <p14:tracePt t="23263" x="8709025" y="5527675"/>
          <p14:tracePt t="23273" x="8756650" y="5527675"/>
          <p14:tracePt t="23281" x="8804275" y="5527675"/>
          <p14:tracePt t="23291" x="8850313" y="5527675"/>
          <p14:tracePt t="23297" x="8866188" y="5511800"/>
          <p14:tracePt t="23306" x="8897938" y="5480050"/>
          <p14:tracePt t="23313" x="8913813" y="5480050"/>
          <p14:tracePt t="23321" x="8961438" y="5448300"/>
          <p14:tracePt t="23329" x="8977313" y="5416550"/>
          <p14:tracePt t="23339" x="8977313" y="5400675"/>
          <p14:tracePt t="23347" x="8993188" y="5353050"/>
          <p14:tracePt t="23356" x="8993188" y="5337175"/>
          <p14:tracePt t="23363" x="8993188" y="5321300"/>
          <p14:tracePt t="23371" x="8993188" y="5305425"/>
          <p14:tracePt t="23379" x="8993188" y="5289550"/>
          <p14:tracePt t="23387" x="8993188" y="5257800"/>
          <p14:tracePt t="23395" x="8993188" y="5241925"/>
          <p14:tracePt t="23403" x="8977313" y="5241925"/>
          <p14:tracePt t="23415" x="8977313" y="5226050"/>
          <p14:tracePt t="23423" x="8961438" y="5226050"/>
          <p14:tracePt t="23509" x="8977313" y="5226050"/>
          <p14:tracePt t="23517" x="9024938" y="5226050"/>
          <p14:tracePt t="23523" x="9072563" y="5226050"/>
          <p14:tracePt t="23531" x="9167813" y="5226050"/>
          <p14:tracePt t="23539" x="9263063" y="5226050"/>
          <p14:tracePt t="23548" x="9405938" y="5226050"/>
          <p14:tracePt t="23557" x="9451975" y="5226050"/>
          <p14:tracePt t="23563" x="9610725" y="5226050"/>
          <p14:tracePt t="23571" x="9674225" y="5226050"/>
          <p14:tracePt t="23579" x="9785350" y="5226050"/>
          <p14:tracePt t="23585" x="9817100" y="5226050"/>
          <p14:tracePt t="23593" x="9848850" y="5226050"/>
          <p14:tracePt t="23601" x="9848850" y="5210175"/>
          <p14:tracePt t="23610" x="9864725" y="5210175"/>
          <p14:tracePt t="23618" x="9880600" y="5210175"/>
          <p14:tracePt t="23625" x="9880600" y="5194300"/>
          <p14:tracePt t="23650" x="9880600" y="5178425"/>
          <p14:tracePt t="23657" x="9880600" y="5162550"/>
          <p14:tracePt t="23666" x="9896475" y="5162550"/>
          <p14:tracePt t="23675" x="9912350" y="5116513"/>
          <p14:tracePt t="23681" x="9912350" y="5100638"/>
          <p14:tracePt t="23690" x="9912350" y="5084763"/>
          <p14:tracePt t="23699" x="9944100" y="5068888"/>
          <p14:tracePt t="23703" x="9944100" y="5053013"/>
          <p14:tracePt t="23711" x="9959975" y="5037138"/>
          <p14:tracePt t="23720" x="9959975" y="5021263"/>
          <p14:tracePt t="23736" x="9959975" y="5005388"/>
          <p14:tracePt t="23744" x="9959975" y="4989513"/>
          <p14:tracePt t="23757" x="9959975" y="4973638"/>
          <p14:tracePt t="23765" x="9944100" y="4957763"/>
          <p14:tracePt t="23773" x="9944100" y="4941888"/>
          <p14:tracePt t="23781" x="9928225" y="4910138"/>
          <p14:tracePt t="23789" x="9896475" y="4910138"/>
          <p14:tracePt t="23798" x="9864725" y="4878388"/>
          <p14:tracePt t="23806" x="9801225" y="4862513"/>
          <p14:tracePt t="23814" x="9769475" y="4846638"/>
          <p14:tracePt t="23821" x="9690100" y="4830763"/>
          <p14:tracePt t="23827" x="9626600" y="4830763"/>
          <p14:tracePt t="23835" x="9451975" y="4830763"/>
          <p14:tracePt t="23843" x="9374188" y="4830763"/>
          <p14:tracePt t="23852" x="9183688" y="4846638"/>
          <p14:tracePt t="23859" x="9104313" y="4878388"/>
          <p14:tracePt t="23867" x="9056688" y="4894263"/>
          <p14:tracePt t="23875" x="8993188" y="4910138"/>
          <p14:tracePt t="23883" x="8961438" y="4926013"/>
          <p14:tracePt t="23891" x="8929688" y="4941888"/>
          <p14:tracePt t="23897" x="8913813" y="4957763"/>
          <p14:tracePt t="23905" x="8913813" y="4973638"/>
          <p14:tracePt t="23913" x="8897938" y="4989513"/>
          <p14:tracePt t="23922" x="8882063" y="5005388"/>
          <p14:tracePt t="23929" x="8882063" y="5037138"/>
          <p14:tracePt t="23937" x="8866188" y="5053013"/>
          <p14:tracePt t="23945" x="8850313" y="5100638"/>
          <p14:tracePt t="23953" x="8836025" y="5132388"/>
          <p14:tracePt t="23961" x="8804275" y="5178425"/>
          <p14:tracePt t="23967" x="8804275" y="5210175"/>
          <p14:tracePt t="23975" x="8804275" y="5257800"/>
          <p14:tracePt t="23983" x="8788400" y="5305425"/>
          <p14:tracePt t="23991" x="8772525" y="5337175"/>
          <p14:tracePt t="24000" x="8756650" y="5400675"/>
          <p14:tracePt t="24007" x="8756650" y="5448300"/>
          <p14:tracePt t="24015" x="8740775" y="5480050"/>
          <p14:tracePt t="24023" x="8740775" y="5511800"/>
          <p14:tracePt t="24031" x="8740775" y="5527675"/>
          <p14:tracePt t="24039" x="8740775" y="5543550"/>
          <p14:tracePt t="24045" x="8740775" y="5575300"/>
          <p14:tracePt t="24053" x="8740775" y="5591175"/>
          <p14:tracePt t="24061" x="8740775" y="5622925"/>
          <p14:tracePt t="24069" x="8756650" y="5622925"/>
          <p14:tracePt t="24077" x="8756650" y="5638800"/>
          <p14:tracePt t="24085" x="8772525" y="5670550"/>
          <p14:tracePt t="24093" x="8788400" y="5670550"/>
          <p14:tracePt t="24101" x="8804275" y="5686425"/>
          <p14:tracePt t="24109" x="8836025" y="5702300"/>
          <p14:tracePt t="24116" x="8850313" y="5718175"/>
          <p14:tracePt t="24123" x="8882063" y="5734050"/>
          <p14:tracePt t="24131" x="8913813" y="5765800"/>
          <p14:tracePt t="24141" x="8977313" y="5765800"/>
          <p14:tracePt t="24147" x="9040813" y="5781675"/>
          <p14:tracePt t="24155" x="9151938" y="5797550"/>
          <p14:tracePt t="24163" x="9263063" y="5797550"/>
          <p14:tracePt t="24171" x="9390063" y="5797550"/>
          <p14:tracePt t="24179" x="9451975" y="5797550"/>
          <p14:tracePt t="24185" x="9594850" y="5797550"/>
          <p14:tracePt t="24193" x="9674225" y="5797550"/>
          <p14:tracePt t="24201" x="9848850" y="5781675"/>
          <p14:tracePt t="24209" x="9944100" y="5765800"/>
          <p14:tracePt t="24218" x="10023475" y="5734050"/>
          <p14:tracePt t="24227" x="10069513" y="5734050"/>
          <p14:tracePt t="24233" x="10117138" y="5718175"/>
          <p14:tracePt t="24241" x="10164763" y="5670550"/>
          <p14:tracePt t="24249" x="10196513" y="5638800"/>
          <p14:tracePt t="24257" x="10212388" y="5607050"/>
          <p14:tracePt t="24264" x="10244138" y="5575300"/>
          <p14:tracePt t="24272" x="10244138" y="5559425"/>
          <p14:tracePt t="24280" x="10244138" y="5495925"/>
          <p14:tracePt t="24287" x="10260013" y="5464175"/>
          <p14:tracePt t="24295" x="10260013" y="5416550"/>
          <p14:tracePt t="24303" x="10260013" y="5353050"/>
          <p14:tracePt t="24312" x="10260013" y="5273675"/>
          <p14:tracePt t="24321" x="10260013" y="5194300"/>
          <p14:tracePt t="24326" x="10260013" y="5162550"/>
          <p14:tracePt t="24334" x="10244138" y="5100638"/>
          <p14:tracePt t="24341" x="10228263" y="5053013"/>
          <p14:tracePt t="24349" x="10212388" y="5021263"/>
          <p14:tracePt t="24358" x="10180638" y="4973638"/>
          <p14:tracePt t="24366" x="10148888" y="4941888"/>
          <p14:tracePt t="24375" x="10117138" y="4894263"/>
          <p14:tracePt t="24382" x="10085388" y="4878388"/>
          <p14:tracePt t="24389" x="10055225" y="4846638"/>
          <p14:tracePt t="24397" x="10007600" y="4814888"/>
          <p14:tracePt t="24404" x="9975850" y="4814888"/>
          <p14:tracePt t="24411" x="9944100" y="4799013"/>
          <p14:tracePt t="24419" x="9912350" y="4799013"/>
          <p14:tracePt t="24427" x="9832975" y="4799013"/>
          <p14:tracePt t="24435" x="9769475" y="4799013"/>
          <p14:tracePt t="24443" x="9705975" y="4799013"/>
          <p14:tracePt t="24451" x="9594850" y="4799013"/>
          <p14:tracePt t="24459" x="9499600" y="4799013"/>
          <p14:tracePt t="24468" x="9451975" y="4799013"/>
          <p14:tracePt t="24475" x="9342438" y="4799013"/>
          <p14:tracePt t="24481" x="9263063" y="4814888"/>
          <p14:tracePt t="24489" x="9183688" y="4846638"/>
          <p14:tracePt t="24497" x="9136063" y="4846638"/>
          <p14:tracePt t="24505" x="9120188" y="4862513"/>
          <p14:tracePt t="24514" x="9088438" y="4878388"/>
          <p14:tracePt t="24522" x="9072563" y="4878388"/>
          <p14:tracePt t="24529" x="9072563" y="4894263"/>
          <p14:tracePt t="24537" x="9056688" y="4894263"/>
          <p14:tracePt t="24591" x="9056688" y="4910138"/>
          <p14:tracePt t="24714" x="9040813" y="4910138"/>
          <p14:tracePt t="24722" x="9024938" y="4926013"/>
          <p14:tracePt t="24731" x="9009063" y="4941888"/>
          <p14:tracePt t="24739" x="8977313" y="4957763"/>
          <p14:tracePt t="24747" x="8945563" y="4957763"/>
          <p14:tracePt t="24757" x="8850313" y="5005388"/>
          <p14:tracePt t="24764" x="8788400" y="5021263"/>
          <p14:tracePt t="24772" x="8613775" y="5100638"/>
          <p14:tracePt t="24779" x="8423275" y="5162550"/>
          <p14:tracePt t="24789" x="8232775" y="5226050"/>
          <p14:tracePt t="24799" x="8043863" y="5257800"/>
          <p14:tracePt t="24805" x="7837488" y="5321300"/>
          <p14:tracePt t="24813" x="7631113" y="5368925"/>
          <p14:tracePt t="24821" x="7473950" y="5432425"/>
          <p14:tracePt t="24829" x="7331075" y="5495925"/>
          <p14:tracePt t="24837" x="7267575" y="5511800"/>
          <p14:tracePt t="24848" x="7235825" y="5527675"/>
          <p14:tracePt t="24853" x="7219950" y="5543550"/>
          <p14:tracePt t="24864" x="7204075" y="5543550"/>
          <p14:tracePt t="24890" x="7204075" y="5559425"/>
          <p14:tracePt t="24909" x="7204075" y="5575300"/>
          <p14:tracePt t="24922" x="7219950" y="5575300"/>
          <p14:tracePt t="24942" x="7219950" y="5591175"/>
          <p14:tracePt t="24957" x="7219950" y="5607050"/>
          <p14:tracePt t="24973" x="7235825" y="5607050"/>
          <p14:tracePt t="24993" x="7251700" y="5607050"/>
          <p14:tracePt t="25001" x="7267575" y="5607050"/>
          <p14:tracePt t="25009" x="7299325" y="5607050"/>
          <p14:tracePt t="25017" x="7315200" y="5607050"/>
          <p14:tracePt t="25025" x="7346950" y="5607050"/>
          <p14:tracePt t="25041" x="7394575" y="5607050"/>
          <p14:tracePt t="25056" x="7426325" y="5607050"/>
          <p14:tracePt t="25063" x="7458075" y="5607050"/>
          <p14:tracePt t="25071" x="7473950" y="5607050"/>
          <p14:tracePt t="25079" x="7521575" y="5591175"/>
          <p14:tracePt t="25087" x="7553325" y="5575300"/>
          <p14:tracePt t="25095" x="7569200" y="5559425"/>
          <p14:tracePt t="25103" x="7585075" y="5559425"/>
          <p14:tracePt t="25110" x="7616825" y="5527675"/>
          <p14:tracePt t="25120" x="7631113" y="5511800"/>
          <p14:tracePt t="25129" x="7631113" y="5495925"/>
          <p14:tracePt t="25133" x="7646988" y="5480050"/>
          <p14:tracePt t="25142" x="7646988" y="5464175"/>
          <p14:tracePt t="25149" x="7662863" y="5432425"/>
          <p14:tracePt t="25165" x="7662863" y="5400675"/>
          <p14:tracePt t="25173" x="7662863" y="5368925"/>
          <p14:tracePt t="25181" x="7662863" y="5353050"/>
          <p14:tracePt t="25187" x="7646988" y="5321300"/>
          <p14:tracePt t="25196" x="7646988" y="5305425"/>
          <p14:tracePt t="25204" x="7631113" y="5305425"/>
          <p14:tracePt t="25211" x="7631113" y="5289550"/>
          <p14:tracePt t="25219" x="7616825" y="5289550"/>
          <p14:tracePt t="25236" x="7585075" y="5289550"/>
          <p14:tracePt t="25243" x="7569200" y="5289550"/>
          <p14:tracePt t="25251" x="7553325" y="5289550"/>
          <p14:tracePt t="25257" x="7521575" y="5289550"/>
          <p14:tracePt t="25267" x="7505700" y="5289550"/>
          <p14:tracePt t="25273" x="7458075" y="5305425"/>
          <p14:tracePt t="25281" x="7426325" y="5321300"/>
          <p14:tracePt t="25289" x="7394575" y="5337175"/>
          <p14:tracePt t="25299" x="7346950" y="5368925"/>
          <p14:tracePt t="25306" x="7331075" y="5400675"/>
          <p14:tracePt t="25313" x="7283450" y="5448300"/>
          <p14:tracePt t="25321" x="7267575" y="5495925"/>
          <p14:tracePt t="25327" x="7251700" y="5527675"/>
          <p14:tracePt t="25338" x="7235825" y="5591175"/>
          <p14:tracePt t="25343" x="7219950" y="5622925"/>
          <p14:tracePt t="25351" x="7188200" y="5686425"/>
          <p14:tracePt t="25359" x="7188200" y="5734050"/>
          <p14:tracePt t="25367" x="7188200" y="5781675"/>
          <p14:tracePt t="25375" x="7188200" y="5843588"/>
          <p14:tracePt t="25383" x="7188200" y="5891213"/>
          <p14:tracePt t="25391" x="7188200" y="5922963"/>
          <p14:tracePt t="25399" x="7188200" y="5970588"/>
          <p14:tracePt t="25407" x="7188200" y="6002338"/>
          <p14:tracePt t="25413" x="7204075" y="6049963"/>
          <p14:tracePt t="25421" x="7219950" y="6081713"/>
          <p14:tracePt t="25430" x="7235825" y="6113463"/>
          <p14:tracePt t="25438" x="7235825" y="6129338"/>
          <p14:tracePt t="25445" x="7251700" y="6145213"/>
          <p14:tracePt t="25453" x="7267575" y="6161088"/>
          <p14:tracePt t="25461" x="7283450" y="6176963"/>
          <p14:tracePt t="25469" x="7299325" y="6208713"/>
          <p14:tracePt t="25477" x="7315200" y="6208713"/>
          <p14:tracePt t="25489" x="7346950" y="6224588"/>
          <p14:tracePt t="25497" x="7362825" y="6224588"/>
          <p14:tracePt t="25506" x="7394575" y="6224588"/>
          <p14:tracePt t="25514" x="7426325" y="6224588"/>
          <p14:tracePt t="25521" x="7473950" y="6224588"/>
          <p14:tracePt t="25529" x="7521575" y="6208713"/>
          <p14:tracePt t="25537" x="7646988" y="6176963"/>
          <p14:tracePt t="25547" x="7726363" y="6129338"/>
          <p14:tracePt t="25556" x="7837488" y="6081713"/>
          <p14:tracePt t="25565" x="7948613" y="6018213"/>
          <p14:tracePt t="25571" x="7980363" y="6002338"/>
          <p14:tracePt t="25579" x="8043863" y="5954713"/>
          <p14:tracePt t="25587" x="8091488" y="5907088"/>
          <p14:tracePt t="25595" x="8107363" y="5891213"/>
          <p14:tracePt t="25603" x="8123238" y="5875338"/>
          <p14:tracePt t="25611" x="8123238" y="5859463"/>
          <p14:tracePt t="25622" x="8123238" y="5829300"/>
          <p14:tracePt t="25629" x="8139113" y="5813425"/>
          <p14:tracePt t="25638" x="8139113" y="5797550"/>
          <p14:tracePt t="25645" x="8139113" y="5749925"/>
          <p14:tracePt t="25653" x="8123238" y="5686425"/>
          <p14:tracePt t="25661" x="8123238" y="5654675"/>
          <p14:tracePt t="25669" x="8075613" y="5575300"/>
          <p14:tracePt t="25679" x="8027988" y="5511800"/>
          <p14:tracePt t="25688" x="7980363" y="5448300"/>
          <p14:tracePt t="25695" x="7916863" y="5384800"/>
          <p14:tracePt t="25703" x="7853363" y="5337175"/>
          <p14:tracePt t="25711" x="7805738" y="5305425"/>
          <p14:tracePt t="25720" x="7758113" y="5273675"/>
          <p14:tracePt t="25727" x="7710488" y="5241925"/>
          <p14:tracePt t="25735" x="7662863" y="5226050"/>
          <p14:tracePt t="25743" x="7600950" y="5226050"/>
          <p14:tracePt t="25753" x="7569200" y="5226050"/>
          <p14:tracePt t="25759" x="7521575" y="5226050"/>
          <p14:tracePt t="25769" x="7489825" y="5226050"/>
          <p14:tracePt t="25777" x="7458075" y="5226050"/>
          <p14:tracePt t="25785" x="7458075" y="5257800"/>
          <p14:tracePt t="25793" x="7426325" y="5257800"/>
          <p14:tracePt t="25801" x="7410450" y="5289550"/>
          <p14:tracePt t="25809" x="7394575" y="5321300"/>
          <p14:tracePt t="25817" x="7362825" y="5353050"/>
          <p14:tracePt t="25825" x="7331075" y="5416550"/>
          <p14:tracePt t="25835" x="7331075" y="5448300"/>
          <p14:tracePt t="25843" x="7315200" y="5495925"/>
          <p14:tracePt t="25851" x="7299325" y="5527675"/>
          <p14:tracePt t="25860" x="7299325" y="5543550"/>
          <p14:tracePt t="25868" x="7299325" y="5575300"/>
          <p14:tracePt t="25875" x="7299325" y="5607050"/>
          <p14:tracePt t="25883" x="7299325" y="5654675"/>
          <p14:tracePt t="25893" x="7299325" y="5686425"/>
          <p14:tracePt t="25899" x="7299325" y="5702300"/>
          <p14:tracePt t="25908" x="7299325" y="5718175"/>
          <p14:tracePt t="25917" x="7315200" y="5734050"/>
          <p14:tracePt t="25923" x="7331075" y="5749925"/>
          <p14:tracePt t="25931" x="7331075" y="5765800"/>
          <p14:tracePt t="25941" x="7346950" y="5797550"/>
          <p14:tracePt t="25949" x="7362825" y="5813425"/>
          <p14:tracePt t="25958" x="7362825" y="5829300"/>
          <p14:tracePt t="25965" x="7394575" y="5875338"/>
          <p14:tracePt t="25973" x="7410450" y="5875338"/>
          <p14:tracePt t="25981" x="7426325" y="5891213"/>
          <p14:tracePt t="25989" x="7442200" y="5907088"/>
          <p14:tracePt t="26001" x="7442200" y="5922963"/>
          <p14:tracePt t="26007" x="7473950" y="5922963"/>
          <p14:tracePt t="26015" x="7473950" y="5938838"/>
          <p14:tracePt t="26023" x="7489825" y="5938838"/>
          <p14:tracePt t="26040" x="7505700" y="5938838"/>
          <p14:tracePt t="26048" x="7521575" y="5938838"/>
          <p14:tracePt t="26057" x="7537450" y="5954713"/>
          <p14:tracePt t="26065" x="7569200" y="5954713"/>
          <p14:tracePt t="26073" x="7600950" y="5954713"/>
          <p14:tracePt t="26081" x="7646988" y="5954713"/>
          <p14:tracePt t="26089" x="7694613" y="5954713"/>
          <p14:tracePt t="26097" x="7773988" y="5954713"/>
          <p14:tracePt t="26106" x="7837488" y="5954713"/>
          <p14:tracePt t="26114" x="7916863" y="5954713"/>
          <p14:tracePt t="26121" x="7980363" y="5954713"/>
          <p14:tracePt t="26131" x="8027988" y="5954713"/>
          <p14:tracePt t="26139" x="8059738" y="5954713"/>
          <p14:tracePt t="26148" x="8091488" y="5954713"/>
          <p14:tracePt t="26155" x="8123238" y="5954713"/>
          <p14:tracePt t="26163" x="8154988" y="5954713"/>
          <p14:tracePt t="26171" x="8186738" y="5954713"/>
          <p14:tracePt t="26179" x="8218488" y="5938838"/>
          <p14:tracePt t="26189" x="8232775" y="5922963"/>
          <p14:tracePt t="26197" x="8248650" y="5907088"/>
          <p14:tracePt t="26205" x="8264525" y="5907088"/>
          <p14:tracePt t="26213" x="8312150" y="5891213"/>
          <p14:tracePt t="26222" x="8343900" y="5843588"/>
          <p14:tracePt t="26230" x="8391525" y="5829300"/>
          <p14:tracePt t="26237" x="8407400" y="5813425"/>
          <p14:tracePt t="26247" x="8455025" y="5781675"/>
          <p14:tracePt t="26253" x="8470900" y="5765800"/>
          <p14:tracePt t="26263" x="8486775" y="5765800"/>
          <p14:tracePt t="26271" x="8518525" y="5734050"/>
          <p14:tracePt t="26288" x="8534400" y="5734050"/>
          <p14:tracePt t="26295" x="8534400" y="5718175"/>
          <p14:tracePt t="26303" x="8550275" y="5718175"/>
          <p14:tracePt t="26309" x="8566150" y="5702300"/>
          <p14:tracePt t="26329" x="8582025" y="5686425"/>
          <p14:tracePt t="26337" x="8597900" y="5686425"/>
          <p14:tracePt t="26346" x="8613775" y="5670550"/>
          <p14:tracePt t="26355" x="8645525" y="5654675"/>
          <p14:tracePt t="26361" x="8661400" y="5638800"/>
          <p14:tracePt t="26369" x="8677275" y="5638800"/>
          <p14:tracePt t="26377" x="8693150" y="5622925"/>
          <p14:tracePt t="26383" x="8724900" y="5607050"/>
          <p14:tracePt t="26391" x="8724900" y="5591175"/>
          <p14:tracePt t="26399" x="8756650" y="5575300"/>
          <p14:tracePt t="26408" x="8772525" y="5575300"/>
          <p14:tracePt t="26418" x="8804275" y="5559425"/>
          <p14:tracePt t="26424" x="8820150" y="5543550"/>
          <p14:tracePt t="26439" x="8850313" y="5543550"/>
          <p14:tracePt t="26447" x="8850313" y="5527675"/>
          <p14:tracePt t="26455" x="8866188" y="5511800"/>
          <p14:tracePt t="26461" x="8882063" y="5511800"/>
          <p14:tracePt t="26497" x="8882063" y="5495925"/>
          <p14:tracePt t="26522" x="8882063" y="5480050"/>
          <p14:tracePt t="26537" x="8866188" y="5480050"/>
          <p14:tracePt t="26546" x="8850313" y="5448300"/>
          <p14:tracePt t="26554" x="8804275" y="5432425"/>
          <p14:tracePt t="26564" x="8772525" y="5416550"/>
          <p14:tracePt t="26571" x="8709025" y="5384800"/>
          <p14:tracePt t="26579" x="8629650" y="5368925"/>
          <p14:tracePt t="26587" x="8566150" y="5368925"/>
          <p14:tracePt t="26595" x="8486775" y="5353050"/>
          <p14:tracePt t="26603" x="8312150" y="5353050"/>
          <p14:tracePt t="26611" x="8186738" y="5368925"/>
          <p14:tracePt t="26619" x="8123238" y="5384800"/>
          <p14:tracePt t="26629" x="8059738" y="5400675"/>
          <p14:tracePt t="26637" x="7996238" y="5432425"/>
          <p14:tracePt t="26645" x="7980363" y="5464175"/>
          <p14:tracePt t="26654" x="7948613" y="5480050"/>
          <p14:tracePt t="26661" x="7932738" y="5511800"/>
          <p14:tracePt t="26669" x="7932738" y="5527675"/>
          <p14:tracePt t="26677" x="7932738" y="5559425"/>
          <p14:tracePt t="26685" x="7932738" y="5575300"/>
          <p14:tracePt t="26694" x="7932738" y="5622925"/>
          <p14:tracePt t="26703" x="7932738" y="5670550"/>
          <p14:tracePt t="26711" x="7932738" y="5702300"/>
          <p14:tracePt t="26719" x="7932738" y="5749925"/>
          <p14:tracePt t="26727" x="7932738" y="5781675"/>
          <p14:tracePt t="26735" x="7932738" y="5813425"/>
          <p14:tracePt t="26743" x="7932738" y="5891213"/>
          <p14:tracePt t="26751" x="7948613" y="5922963"/>
          <p14:tracePt t="26759" x="7964488" y="5954713"/>
          <p14:tracePt t="26769" x="7980363" y="5986463"/>
          <p14:tracePt t="26785" x="7996238" y="6018213"/>
          <p14:tracePt t="26801" x="8012113" y="6034088"/>
          <p14:tracePt t="26825" x="8027988" y="6049963"/>
          <p14:tracePt t="26833" x="8043863" y="6049963"/>
          <p14:tracePt t="26842" x="8059738" y="6065838"/>
          <p14:tracePt t="26849" x="8075613" y="6065838"/>
          <p14:tracePt t="26857" x="8123238" y="6081713"/>
          <p14:tracePt t="26868" x="8170863" y="6081713"/>
          <p14:tracePt t="26875" x="8218488" y="6081713"/>
          <p14:tracePt t="26883" x="8296275" y="6081713"/>
          <p14:tracePt t="26891" x="8375650" y="6081713"/>
          <p14:tracePt t="26899" x="8518525" y="6081713"/>
          <p14:tracePt t="26907" x="8613775" y="6081713"/>
          <p14:tracePt t="26916" x="8709025" y="6065838"/>
          <p14:tracePt t="26924" x="8836025" y="6049963"/>
          <p14:tracePt t="26933" x="8866188" y="6034088"/>
          <p14:tracePt t="26942" x="8945563" y="6018213"/>
          <p14:tracePt t="26950" x="8993188" y="6002338"/>
          <p14:tracePt t="26957" x="9024938" y="5970588"/>
          <p14:tracePt t="26964" x="9072563" y="5938838"/>
          <p14:tracePt t="26973" x="9088438" y="5938838"/>
          <p14:tracePt t="26981" x="9104313" y="5907088"/>
          <p14:tracePt t="26989" x="9120188" y="5891213"/>
          <p14:tracePt t="26997" x="9120188" y="5875338"/>
          <p14:tracePt t="27008" x="9136063" y="5843588"/>
          <p14:tracePt t="27015" x="9136063" y="5813425"/>
          <p14:tracePt t="27023" x="9136063" y="5781675"/>
          <p14:tracePt t="27031" x="9136063" y="5734050"/>
          <p14:tracePt t="27039" x="9136063" y="5686425"/>
          <p14:tracePt t="27049" x="9136063" y="5638800"/>
          <p14:tracePt t="27055" x="9136063" y="5607050"/>
          <p14:tracePt t="27065" x="9120188" y="5543550"/>
          <p14:tracePt t="27073" x="9104313" y="5527675"/>
          <p14:tracePt t="27082" x="9072563" y="5480050"/>
          <p14:tracePt t="27089" x="9056688" y="5464175"/>
          <p14:tracePt t="27097" x="9024938" y="5432425"/>
          <p14:tracePt t="27105" x="8961438" y="5384800"/>
          <p14:tracePt t="27114" x="8897938" y="5337175"/>
          <p14:tracePt t="27121" x="8850313" y="5337175"/>
          <p14:tracePt t="27129" x="8804275" y="5305425"/>
          <p14:tracePt t="27140" x="8740775" y="5305425"/>
          <p14:tracePt t="27148" x="8661400" y="5305425"/>
          <p14:tracePt t="27155" x="8629650" y="5305425"/>
          <p14:tracePt t="27163" x="8550275" y="5305425"/>
          <p14:tracePt t="27171" x="8439150" y="5305425"/>
          <p14:tracePt t="27180" x="8359775" y="5321300"/>
          <p14:tracePt t="27188" x="8296275" y="5353050"/>
          <p14:tracePt t="27195" x="8218488" y="5368925"/>
          <p14:tracePt t="27203" x="8186738" y="5384800"/>
          <p14:tracePt t="27211" x="8154988" y="5400675"/>
          <p14:tracePt t="27221" x="8123238" y="5432425"/>
          <p14:tracePt t="27229" x="8107363" y="5448300"/>
          <p14:tracePt t="27237" x="8091488" y="5480050"/>
          <p14:tracePt t="27245" x="8075613" y="5511800"/>
          <p14:tracePt t="27253" x="8075613" y="5527675"/>
          <p14:tracePt t="27261" x="8059738" y="5575300"/>
          <p14:tracePt t="27269" x="8043863" y="5591175"/>
          <p14:tracePt t="27277" x="8043863" y="5622925"/>
          <p14:tracePt t="27285" x="8027988" y="5654675"/>
          <p14:tracePt t="27295" x="8012113" y="5686425"/>
          <p14:tracePt t="27304" x="8012113" y="5734050"/>
          <p14:tracePt t="27312" x="8012113" y="5797550"/>
          <p14:tracePt t="27320" x="8012113" y="5859463"/>
          <p14:tracePt t="27327" x="8012113" y="5875338"/>
          <p14:tracePt t="27335" x="8012113" y="5922963"/>
          <p14:tracePt t="27343" x="8012113" y="5938838"/>
          <p14:tracePt t="27351" x="8012113" y="5954713"/>
          <p14:tracePt t="27362" x="8012113" y="5986463"/>
          <p14:tracePt t="27369" x="8012113" y="6002338"/>
          <p14:tracePt t="27377" x="8027988" y="6034088"/>
          <p14:tracePt t="27385" x="8043863" y="6065838"/>
          <p14:tracePt t="27402" x="8043863" y="6081713"/>
          <p14:tracePt t="27409" x="8059738" y="6081713"/>
          <p14:tracePt t="27418" x="8075613" y="6081713"/>
          <p14:tracePt t="27425" x="8075613" y="6097588"/>
          <p14:tracePt t="27433" x="8091488" y="6113463"/>
          <p14:tracePt t="27444" x="8107363" y="6113463"/>
          <p14:tracePt t="27451" x="8139113" y="6113463"/>
          <p14:tracePt t="27459" x="8154988" y="6129338"/>
          <p14:tracePt t="27467" x="8170863" y="6145213"/>
          <p14:tracePt t="27484" x="8202613" y="6161088"/>
          <p14:tracePt t="27491" x="8218488" y="6161088"/>
          <p14:tracePt t="27507" x="8248650" y="6161088"/>
          <p14:tracePt t="27515" x="8280400" y="6161088"/>
          <p14:tracePt t="27523" x="8296275" y="6161088"/>
          <p14:tracePt t="27531" x="8328025" y="6161088"/>
          <p14:tracePt t="27542" x="8359775" y="6161088"/>
          <p14:tracePt t="27549" x="8407400" y="6161088"/>
          <p14:tracePt t="27557" x="8455025" y="6145213"/>
          <p14:tracePt t="27565" x="8502650" y="6145213"/>
          <p14:tracePt t="27573" x="8534400" y="6129338"/>
          <p14:tracePt t="27581" x="8582025" y="6113463"/>
          <p14:tracePt t="27590" x="8613775" y="6097588"/>
          <p14:tracePt t="27598" x="8661400" y="6081713"/>
          <p14:tracePt t="27605" x="8693150" y="6065838"/>
          <p14:tracePt t="27618" x="8709025" y="6049963"/>
          <p14:tracePt t="27626" x="8709025" y="6034088"/>
          <p14:tracePt t="27633" x="8724900" y="6034088"/>
          <p14:tracePt t="27641" x="8740775" y="6018213"/>
          <p14:tracePt t="27649" x="8756650" y="6002338"/>
          <p14:tracePt t="27657" x="8772525" y="5986463"/>
          <p14:tracePt t="27665" x="8772525" y="5970588"/>
          <p14:tracePt t="27673" x="8772525" y="5954713"/>
          <p14:tracePt t="27681" x="8788400" y="5938838"/>
          <p14:tracePt t="27688" x="8804275" y="5938838"/>
          <p14:tracePt t="27696" x="8804275" y="5922963"/>
          <p14:tracePt t="27703" x="8820150" y="5907088"/>
          <p14:tracePt t="27711" x="8820150" y="5891213"/>
          <p14:tracePt t="27719" x="8836025" y="5875338"/>
          <p14:tracePt t="27727" x="8836025" y="5843588"/>
          <p14:tracePt t="27736" x="8836025" y="5829300"/>
          <p14:tracePt t="27745" x="8836025" y="5797550"/>
          <p14:tracePt t="27751" x="8836025" y="5765800"/>
          <p14:tracePt t="27757" x="8836025" y="5718175"/>
          <p14:tracePt t="27765" x="8820150" y="5686425"/>
          <p14:tracePt t="27773" x="8788400" y="5638800"/>
          <p14:tracePt t="27781" x="8788400" y="5622925"/>
          <p14:tracePt t="27789" x="8772525" y="5591175"/>
          <p14:tracePt t="27798" x="8756650" y="5575300"/>
          <p14:tracePt t="27806" x="8740775" y="5575300"/>
          <p14:tracePt t="27813" x="8740775" y="5559425"/>
          <p14:tracePt t="27825" x="8740775" y="5543550"/>
          <p14:tracePt t="27838" x="8724900" y="5543550"/>
          <p14:tracePt t="27849" x="8724900" y="5527675"/>
          <p14:tracePt t="27862" x="8709025" y="5527675"/>
          <p14:tracePt t="27867" x="8677275" y="5511800"/>
          <p14:tracePt t="27876" x="8661400" y="5511800"/>
          <p14:tracePt t="27883" x="8629650" y="5495925"/>
          <p14:tracePt t="27891" x="8582025" y="5495925"/>
          <p14:tracePt t="27899" x="8534400" y="5495925"/>
          <p14:tracePt t="27907" x="8486775" y="5495925"/>
          <p14:tracePt t="27917" x="8423275" y="5495925"/>
          <p14:tracePt t="27923" x="8343900" y="5527675"/>
          <p14:tracePt t="27930" x="8264525" y="5559425"/>
          <p14:tracePt t="27937" x="8186738" y="5591175"/>
          <p14:tracePt t="27945" x="8107363" y="5607050"/>
          <p14:tracePt t="27953" x="8043863" y="5654675"/>
          <p14:tracePt t="27961" x="7996238" y="5686425"/>
          <p14:tracePt t="27969" x="7980363" y="5702300"/>
          <p14:tracePt t="27977" x="7948613" y="5718175"/>
          <p14:tracePt t="27986" x="7932738" y="5734050"/>
          <p14:tracePt t="27994" x="7932738" y="5765800"/>
          <p14:tracePt t="28001" x="7932738" y="5781675"/>
          <p14:tracePt t="28007" x="7932738" y="5829300"/>
          <p14:tracePt t="28015" x="7916863" y="5843588"/>
          <p14:tracePt t="28023" x="7916863" y="5875338"/>
          <p14:tracePt t="28032" x="7916863" y="5922963"/>
          <p14:tracePt t="28039" x="7916863" y="5938838"/>
          <p14:tracePt t="28047" x="7916863" y="5970588"/>
          <p14:tracePt t="28055" x="7916863" y="6002338"/>
          <p14:tracePt t="28063" x="7932738" y="6065838"/>
          <p14:tracePt t="28071" x="7932738" y="6081713"/>
          <p14:tracePt t="28077" x="7948613" y="6129338"/>
          <p14:tracePt t="28085" x="7980363" y="6161088"/>
          <p14:tracePt t="28093" x="7980363" y="6176963"/>
          <p14:tracePt t="28101" x="7996238" y="6192838"/>
          <p14:tracePt t="28110" x="8012113" y="6208713"/>
          <p14:tracePt t="28117" x="8043863" y="6224588"/>
          <p14:tracePt t="28134" x="8059738" y="6224588"/>
          <p14:tracePt t="28145" x="8075613" y="6240463"/>
          <p14:tracePt t="28153" x="8107363" y="6240463"/>
          <p14:tracePt t="28161" x="8139113" y="6240463"/>
          <p14:tracePt t="28170" x="8170863" y="6240463"/>
          <p14:tracePt t="28177" x="8218488" y="6240463"/>
          <p14:tracePt t="28185" x="8264525" y="6240463"/>
          <p14:tracePt t="28194" x="8312150" y="6208713"/>
          <p14:tracePt t="28201" x="8328025" y="6192838"/>
          <p14:tracePt t="28209" x="8375650" y="6192838"/>
          <p14:tracePt t="28219" x="8407400" y="6192838"/>
          <p14:tracePt t="28225" x="8423275" y="6176963"/>
          <p14:tracePt t="28237" x="8423275" y="6161088"/>
          <p14:tracePt t="28425" x="8407400" y="6161088"/>
          <p14:tracePt t="28433" x="8359775" y="6161088"/>
          <p14:tracePt t="28441" x="8280400" y="6161088"/>
          <p14:tracePt t="28450" x="8202613" y="6161088"/>
          <p14:tracePt t="28458" x="8043863" y="6176963"/>
          <p14:tracePt t="28463" x="7773988" y="6208713"/>
          <p14:tracePt t="28471" x="7537450" y="6240463"/>
          <p14:tracePt t="28479" x="7251700" y="6256338"/>
          <p14:tracePt t="28487" x="6586538" y="6351588"/>
          <p14:tracePt t="28495" x="6223000" y="6399213"/>
          <p14:tracePt t="28503" x="5573713" y="6462713"/>
          <p14:tracePt t="28511" x="4972050" y="6524625"/>
          <p14:tracePt t="28519" x="4275138" y="6619875"/>
          <p14:tracePt t="28528" x="3673475" y="6683375"/>
          <p14:tracePt t="28533" x="3214688" y="6731000"/>
          <p14:tracePt t="28541" x="2801938" y="681037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E4361E7-5B6D-3BCA-9212-9BE9ABCABE50}"/>
                  </a:ext>
                </a:extLst>
              </p:cNvPr>
              <p:cNvSpPr>
                <a:spLocks noGrp="1"/>
              </p:cNvSpPr>
              <p:nvPr>
                <p:ph idx="1"/>
              </p:nvPr>
            </p:nvSpPr>
            <p:spPr>
              <a:xfrm>
                <a:off x="762000" y="2286000"/>
                <a:ext cx="5334000" cy="3810001"/>
              </a:xfrm>
            </p:spPr>
            <p:txBody>
              <a:bodyPr>
                <a:normAutofit/>
              </a:bodyPr>
              <a:lstStyle/>
              <a:p>
                <a:r>
                  <a:rPr lang="en-US" sz="2400" dirty="0"/>
                  <a:t>The obesity was given as the prevalence of obese people in the population</a:t>
                </a:r>
                <a:endParaRPr lang="en-GB" sz="2400" dirty="0"/>
              </a:p>
              <a:p>
                <a:pPr marL="0" indent="0">
                  <a:buNone/>
                </a:pPr>
                <a14:m>
                  <m:oMathPara xmlns:m="http://schemas.openxmlformats.org/officeDocument/2006/math">
                    <m:oMathParaPr>
                      <m:jc m:val="centerGroup"/>
                    </m:oMathParaPr>
                    <m:oMath xmlns:m="http://schemas.openxmlformats.org/officeDocument/2006/math">
                      <m:r>
                        <a:rPr lang="en-US" sz="2400" b="0" i="1">
                          <a:latin typeface="Cambria Math" panose="02040503050406030204" pitchFamily="18" charset="0"/>
                        </a:rPr>
                        <m:t>𝑃𝑟𝑒𝑣𝑎𝑙𝑒𝑛𝑐𝑒</m:t>
                      </m:r>
                      <m:d>
                        <m:dPr>
                          <m:ctrlPr>
                            <a:rPr lang="en-US" sz="2400" b="0" i="1">
                              <a:latin typeface="Cambria Math" panose="02040503050406030204" pitchFamily="18" charset="0"/>
                            </a:rPr>
                          </m:ctrlPr>
                        </m:dPr>
                        <m:e>
                          <m:r>
                            <a:rPr lang="en-US" sz="2400" b="0" i="1">
                              <a:latin typeface="Cambria Math" panose="02040503050406030204" pitchFamily="18" charset="0"/>
                            </a:rPr>
                            <m:t>𝑎</m:t>
                          </m:r>
                        </m:e>
                      </m:d>
                      <m:r>
                        <a:rPr lang="en-US" sz="2400" b="0" i="1">
                          <a:latin typeface="Cambria Math" panose="02040503050406030204" pitchFamily="18" charset="0"/>
                        </a:rPr>
                        <m:t>= </m:t>
                      </m:r>
                      <m:f>
                        <m:fPr>
                          <m:ctrlPr>
                            <a:rPr lang="en-US" sz="2400" b="0" i="1">
                              <a:latin typeface="Cambria Math" panose="02040503050406030204" pitchFamily="18" charset="0"/>
                            </a:rPr>
                          </m:ctrlPr>
                        </m:fPr>
                        <m:num>
                          <m:r>
                            <a:rPr lang="en-US" sz="2400" b="0" i="1">
                              <a:latin typeface="Cambria Math" panose="02040503050406030204" pitchFamily="18" charset="0"/>
                            </a:rPr>
                            <m:t>𝑁𝑢𝑚𝑏𝑒𝑟</m:t>
                          </m:r>
                          <m:r>
                            <a:rPr lang="en-US" sz="2400" b="0" i="1">
                              <a:latin typeface="Cambria Math" panose="02040503050406030204" pitchFamily="18" charset="0"/>
                            </a:rPr>
                            <m:t>(</m:t>
                          </m:r>
                          <m:r>
                            <a:rPr lang="en-US" sz="2400" b="0" i="1">
                              <a:latin typeface="Cambria Math" panose="02040503050406030204" pitchFamily="18" charset="0"/>
                            </a:rPr>
                            <m:t>𝑎</m:t>
                          </m:r>
                          <m:r>
                            <a:rPr lang="en-US" sz="2400" b="0" i="1">
                              <a:latin typeface="Cambria Math" panose="02040503050406030204" pitchFamily="18" charset="0"/>
                            </a:rPr>
                            <m:t>)</m:t>
                          </m:r>
                        </m:num>
                        <m:den>
                          <m:sSub>
                            <m:sSubPr>
                              <m:ctrlPr>
                                <a:rPr lang="en-US" sz="2400" b="0" i="1" smtClean="0">
                                  <a:latin typeface="Cambria Math" panose="02040503050406030204" pitchFamily="18" charset="0"/>
                                </a:rPr>
                              </m:ctrlPr>
                            </m:sSubPr>
                            <m:e>
                              <m:r>
                                <a:rPr lang="en-US" sz="2400" b="0" i="1">
                                  <a:latin typeface="Cambria Math" panose="02040503050406030204" pitchFamily="18" charset="0"/>
                                </a:rPr>
                                <m:t>𝑃</m:t>
                              </m:r>
                            </m:e>
                            <m:sub>
                              <m:r>
                                <a:rPr lang="en-US" sz="2400" b="0" i="1" smtClean="0">
                                  <a:latin typeface="Cambria Math" panose="02040503050406030204" pitchFamily="18" charset="0"/>
                                </a:rPr>
                                <m:t>𝑎</m:t>
                              </m:r>
                            </m:sub>
                          </m:sSub>
                        </m:den>
                      </m:f>
                    </m:oMath>
                  </m:oMathPara>
                </a14:m>
                <a:endParaRPr lang="en-US" sz="2400" dirty="0"/>
              </a:p>
              <a:p>
                <a:r>
                  <a:rPr lang="en-US" sz="2400" dirty="0"/>
                  <a:t>Where </a:t>
                </a:r>
                <a14:m>
                  <m:oMath xmlns:m="http://schemas.openxmlformats.org/officeDocument/2006/math">
                    <m:sSub>
                      <m:sSubPr>
                        <m:ctrlPr>
                          <a:rPr lang="en-US" sz="2400" b="0" i="1" smtClean="0">
                            <a:latin typeface="Cambria Math" panose="02040503050406030204" pitchFamily="18" charset="0"/>
                          </a:rPr>
                        </m:ctrlPr>
                      </m:sSubPr>
                      <m:e>
                        <m:r>
                          <a:rPr lang="en-US" sz="2400" b="0" i="1">
                            <a:latin typeface="Cambria Math" panose="02040503050406030204" pitchFamily="18" charset="0"/>
                          </a:rPr>
                          <m:t>𝑃</m:t>
                        </m:r>
                      </m:e>
                      <m:sub>
                        <m:r>
                          <a:rPr lang="en-US" sz="2400" b="0" i="1" smtClean="0">
                            <a:latin typeface="Cambria Math" panose="02040503050406030204" pitchFamily="18" charset="0"/>
                          </a:rPr>
                          <m:t>𝑎</m:t>
                        </m:r>
                      </m:sub>
                    </m:sSub>
                  </m:oMath>
                </a14:m>
                <a:r>
                  <a:rPr lang="en-US" sz="2400" dirty="0"/>
                  <a:t> is the Population</a:t>
                </a:r>
              </a:p>
              <a:p>
                <a:pPr marL="0" indent="0">
                  <a:buNone/>
                </a:pPr>
                <a:endParaRPr lang="en-US" sz="2400" dirty="0"/>
              </a:p>
            </p:txBody>
          </p:sp>
        </mc:Choice>
        <mc:Fallback>
          <p:sp>
            <p:nvSpPr>
              <p:cNvPr id="3" name="Content Placeholder 2">
                <a:extLst>
                  <a:ext uri="{FF2B5EF4-FFF2-40B4-BE49-F238E27FC236}">
                    <a16:creationId xmlns:a16="http://schemas.microsoft.com/office/drawing/2014/main" id="{2E4361E7-5B6D-3BCA-9212-9BE9ABCABE50}"/>
                  </a:ext>
                </a:extLst>
              </p:cNvPr>
              <p:cNvSpPr>
                <a:spLocks noGrp="1" noRot="1" noChangeAspect="1" noMove="1" noResize="1" noEditPoints="1" noAdjustHandles="1" noChangeArrowheads="1" noChangeShapeType="1" noTextEdit="1"/>
              </p:cNvSpPr>
              <p:nvPr>
                <p:ph idx="1"/>
              </p:nvPr>
            </p:nvSpPr>
            <p:spPr>
              <a:xfrm>
                <a:off x="762000" y="2286000"/>
                <a:ext cx="5334000" cy="3810001"/>
              </a:xfrm>
              <a:blipFill>
                <a:blip r:embed="rId5"/>
                <a:stretch>
                  <a:fillRect l="-1486" r="-343"/>
                </a:stretch>
              </a:blipFill>
            </p:spPr>
            <p:txBody>
              <a:bodyPr/>
              <a:lstStyle/>
              <a:p>
                <a:r>
                  <a:rPr lang="en-GB">
                    <a:noFill/>
                  </a:rPr>
                  <a:t> </a:t>
                </a:r>
              </a:p>
            </p:txBody>
          </p:sp>
        </mc:Fallback>
      </mc:AlternateContent>
      <p:sp>
        <p:nvSpPr>
          <p:cNvPr id="2" name="Title 1">
            <a:extLst>
              <a:ext uri="{FF2B5EF4-FFF2-40B4-BE49-F238E27FC236}">
                <a16:creationId xmlns:a16="http://schemas.microsoft.com/office/drawing/2014/main" id="{F84C6226-C584-C536-AA7D-41C9A7CE3656}"/>
              </a:ext>
            </a:extLst>
          </p:cNvPr>
          <p:cNvSpPr>
            <a:spLocks noGrp="1"/>
          </p:cNvSpPr>
          <p:nvPr>
            <p:ph type="title"/>
          </p:nvPr>
        </p:nvSpPr>
        <p:spPr>
          <a:xfrm>
            <a:off x="762000" y="762000"/>
            <a:ext cx="5334000" cy="1524000"/>
          </a:xfrm>
        </p:spPr>
        <p:txBody>
          <a:bodyPr>
            <a:normAutofit/>
          </a:bodyPr>
          <a:lstStyle/>
          <a:p>
            <a:r>
              <a:rPr lang="en-US" sz="3200"/>
              <a:t>Obesity</a:t>
            </a:r>
            <a:endParaRPr lang="en-GB" sz="3200"/>
          </a:p>
        </p:txBody>
      </p:sp>
      <p:pic>
        <p:nvPicPr>
          <p:cNvPr id="15" name="Graphic 14" descr="Burger and Drink">
            <a:extLst>
              <a:ext uri="{FF2B5EF4-FFF2-40B4-BE49-F238E27FC236}">
                <a16:creationId xmlns:a16="http://schemas.microsoft.com/office/drawing/2014/main" id="{AA3E43D7-6712-3CA5-908A-6FABCDFC02C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858000" y="771525"/>
            <a:ext cx="5334000" cy="5334000"/>
          </a:xfrm>
          <a:prstGeom prst="rect">
            <a:avLst/>
          </a:prstGeom>
        </p:spPr>
      </p:pic>
      <p:pic>
        <p:nvPicPr>
          <p:cNvPr id="6" name="Audio 5">
            <a:hlinkClick r:id="" action="ppaction://media"/>
            <a:extLst>
              <a:ext uri="{FF2B5EF4-FFF2-40B4-BE49-F238E27FC236}">
                <a16:creationId xmlns:a16="http://schemas.microsoft.com/office/drawing/2014/main" id="{03AE1650-1C99-A12A-44BA-1571EA405EA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8051809"/>
      </p:ext>
    </p:extLst>
  </p:cSld>
  <p:clrMapOvr>
    <a:masterClrMapping/>
  </p:clrMapOvr>
  <mc:AlternateContent xmlns:mc="http://schemas.openxmlformats.org/markup-compatibility/2006">
    <mc:Choice xmlns:p14="http://schemas.microsoft.com/office/powerpoint/2010/main" Requires="p14">
      <p:transition spd="slow" p14:dur="2000" advTm="16959"/>
    </mc:Choice>
    <mc:Fallback>
      <p:transition spd="slow" advTm="16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647" x="3657600" y="823913"/>
          <p14:tracePt t="3656" x="3530600" y="1631950"/>
          <p14:tracePt t="3664" x="3451225" y="2058988"/>
          <p14:tracePt t="3673" x="3371850" y="2470150"/>
          <p14:tracePt t="3679" x="3309938" y="2708275"/>
          <p14:tracePt t="3687" x="3214688" y="3103563"/>
          <p14:tracePt t="3696" x="3167063" y="3230563"/>
          <p14:tracePt t="3706" x="3055938" y="3484563"/>
          <p14:tracePt t="3713" x="2976563" y="3659188"/>
          <p14:tracePt t="3721" x="2928938" y="3754438"/>
          <p14:tracePt t="3729" x="2833688" y="3927475"/>
          <p14:tracePt t="3741" x="2754313" y="4038600"/>
          <p14:tracePt t="3745" x="2708275" y="4102100"/>
          <p14:tracePt t="3754" x="2597150" y="4229100"/>
          <p14:tracePt t="3761" x="2533650" y="4292600"/>
          <p14:tracePt t="3769" x="2486025" y="4356100"/>
          <p14:tracePt t="3780" x="2438400" y="4419600"/>
          <p14:tracePt t="3788" x="2422525" y="4451350"/>
          <p14:tracePt t="3796" x="2390775" y="4465638"/>
          <p14:tracePt t="3804" x="2359025" y="4497388"/>
          <p14:tracePt t="3812" x="2359025" y="4513263"/>
          <p14:tracePt t="3827" x="2343150" y="4545013"/>
          <p14:tracePt t="3836" x="2311400" y="4576763"/>
          <p14:tracePt t="3844" x="2279650" y="4608513"/>
          <p14:tracePt t="3851" x="2247900" y="4624388"/>
          <p14:tracePt t="3860" x="2216150" y="4672013"/>
          <p14:tracePt t="3867" x="2152650" y="4687888"/>
          <p14:tracePt t="3877" x="2122488" y="4703763"/>
          <p14:tracePt t="3886" x="2074863" y="4703763"/>
          <p14:tracePt t="3910" x="2058988" y="4703763"/>
          <p14:tracePt t="3917" x="2043113" y="4703763"/>
          <p14:tracePt t="3934" x="2027238" y="4703763"/>
          <p14:tracePt t="3941" x="2011363" y="4703763"/>
          <p14:tracePt t="3958" x="1995488" y="4703763"/>
          <p14:tracePt t="3970" x="1979613" y="4703763"/>
          <p14:tracePt t="4021" x="1995488" y="4687888"/>
          <p14:tracePt t="4029" x="1995488" y="4672013"/>
          <p14:tracePt t="4037" x="2011363" y="4656138"/>
          <p14:tracePt t="4046" x="2027238" y="4656138"/>
          <p14:tracePt t="4053" x="2058988" y="4640263"/>
          <p14:tracePt t="4068" x="2074863" y="4608513"/>
          <p14:tracePt t="4082" x="2232025" y="4545013"/>
          <p14:tracePt t="4096" x="2454275" y="4481513"/>
          <p14:tracePt t="4109" x="2644775" y="4451350"/>
          <p14:tracePt t="4122" x="2817813" y="4419600"/>
          <p14:tracePt t="4136" x="2992438" y="4371975"/>
          <p14:tracePt t="4151" x="3151188" y="4340225"/>
          <p14:tracePt t="4160" x="3246438" y="4324350"/>
          <p14:tracePt t="4161" x="3294063" y="4308475"/>
          <p14:tracePt t="4171" x="3309938" y="4308475"/>
          <p14:tracePt t="4178" x="3325813" y="4292600"/>
          <p14:tracePt t="4185" x="3325813" y="4276725"/>
          <p14:tracePt t="4198" x="3341688" y="4276725"/>
          <p14:tracePt t="4212" x="3341688" y="4244975"/>
          <p14:tracePt t="4228" x="3341688" y="4197350"/>
          <p14:tracePt t="4241" x="3294063" y="4133850"/>
          <p14:tracePt t="4255" x="3278188" y="4086225"/>
          <p14:tracePt t="4268" x="3167063" y="3990975"/>
          <p14:tracePt t="4283" x="2897188" y="3800475"/>
          <p14:tracePt t="4296" x="2770188" y="3706813"/>
          <p14:tracePt t="4309" x="2295525" y="3468688"/>
          <p14:tracePt t="4324" x="1566863" y="3278188"/>
          <p14:tracePt t="4338" x="1330325" y="3230563"/>
          <p14:tracePt t="4351" x="996950" y="3230563"/>
          <p14:tracePt t="4358" x="949325" y="3230563"/>
          <p14:tracePt t="4367" x="917575" y="3246438"/>
          <p14:tracePt t="4382" x="917575" y="3278188"/>
          <p14:tracePt t="4393" x="917575" y="3294063"/>
          <p14:tracePt t="4407" x="903288" y="3389313"/>
          <p14:tracePt t="4422" x="903288" y="3436938"/>
          <p14:tracePt t="4434" x="887413" y="3627438"/>
          <p14:tracePt t="4449" x="823913" y="3943350"/>
          <p14:tracePt t="4464" x="792163" y="4149725"/>
          <p14:tracePt t="4476" x="776288" y="4244975"/>
          <p14:tracePt t="4492" x="776288" y="4371975"/>
          <p14:tracePt t="4506" x="792163" y="4451350"/>
          <p14:tracePt t="4519" x="808038" y="4497388"/>
          <p14:tracePt t="4533" x="871538" y="4545013"/>
          <p14:tracePt t="4546" x="903288" y="4592638"/>
          <p14:tracePt t="4548" x="949325" y="4608513"/>
          <p14:tracePt t="4559" x="965200" y="4624388"/>
          <p14:tracePt t="4573" x="1044575" y="4672013"/>
          <p14:tracePt t="4588" x="1235075" y="4735513"/>
          <p14:tracePt t="4601" x="1330325" y="4767263"/>
          <p14:tracePt t="4616" x="1646238" y="4799013"/>
          <p14:tracePt t="4630" x="2058988" y="4846638"/>
          <p14:tracePt t="4643" x="2279650" y="4846638"/>
          <p14:tracePt t="4650" x="2501900" y="4846638"/>
          <p14:tracePt t="4658" x="2692400" y="4846638"/>
          <p14:tracePt t="4672" x="2944813" y="4862513"/>
          <p14:tracePt t="4684" x="3024188" y="4862513"/>
          <p14:tracePt t="4698" x="3119438" y="4862513"/>
          <p14:tracePt t="4712" x="3151188" y="4862513"/>
          <p14:tracePt t="4727" x="3151188" y="4846638"/>
          <p14:tracePt t="4741" x="3167063" y="4846638"/>
          <p14:tracePt t="4755" x="3167063" y="4830763"/>
          <p14:tracePt t="4769" x="3167063" y="4814888"/>
          <p14:tracePt t="4782" x="3167063" y="4735513"/>
          <p14:tracePt t="4796" x="3167063" y="4687888"/>
          <p14:tracePt t="4809" x="3167063" y="4640263"/>
          <p14:tracePt t="4823" x="3167063" y="4624388"/>
          <p14:tracePt t="4837" x="3151188" y="4592638"/>
          <p14:tracePt t="4851" x="3151188" y="4576763"/>
          <p14:tracePt t="4864" x="3151188" y="4560888"/>
          <p14:tracePt t="4879" x="3167063" y="4545013"/>
          <p14:tracePt t="4894" x="3198813" y="4545013"/>
          <p14:tracePt t="4908" x="3214688" y="4529138"/>
          <p14:tracePt t="4921" x="3278188" y="4513263"/>
          <p14:tracePt t="4934" x="3341688" y="4497388"/>
          <p14:tracePt t="4948" x="3355975" y="4497388"/>
          <p14:tracePt t="4962" x="3371850" y="4497388"/>
          <p14:tracePt t="5052" x="3371850" y="4481513"/>
          <p14:tracePt t="5059" x="3371850" y="4465638"/>
          <p14:tracePt t="5067" x="3371850" y="4371975"/>
          <p14:tracePt t="5078" x="3355975" y="4308475"/>
          <p14:tracePt t="5085" x="3325813" y="4229100"/>
          <p14:tracePt t="5094" x="3309938" y="4149725"/>
          <p14:tracePt t="5102" x="3294063" y="4117975"/>
          <p14:tracePt t="5109" x="3278188" y="4070350"/>
          <p14:tracePt t="5118" x="3278188" y="4038600"/>
          <p14:tracePt t="5125" x="3262313" y="3990975"/>
          <p14:tracePt t="5136" x="3246438" y="3959225"/>
          <p14:tracePt t="5150" x="3230563" y="3927475"/>
          <p14:tracePt t="5152" x="3214688" y="3895725"/>
          <p14:tracePt t="5164" x="3198813" y="3863975"/>
          <p14:tracePt t="5178" x="3119438" y="3706813"/>
          <p14:tracePt t="5192" x="2897188" y="3278188"/>
          <p14:tracePt t="5205" x="2770188" y="3057525"/>
          <p14:tracePt t="5219" x="2486025" y="2517775"/>
          <p14:tracePt t="5234" x="2152650" y="2011363"/>
          <p14:tracePt t="5247" x="2043113" y="1836738"/>
          <p14:tracePt t="5260" x="1804988" y="1409700"/>
          <p14:tracePt t="5276" x="1582738" y="919163"/>
          <p14:tracePt t="5289" x="1520825" y="776288"/>
          <p14:tracePt t="5303" x="1393825" y="285750"/>
          <p14:tracePt t="7391" x="5051425" y="254000"/>
          <p14:tracePt t="7397" x="4670425" y="950913"/>
          <p14:tracePt t="7411" x="4354513" y="1616075"/>
          <p14:tracePt t="7415" x="4164013" y="2154238"/>
          <p14:tracePt t="7427" x="3973513" y="2819400"/>
          <p14:tracePt t="7441" x="3863975" y="3436938"/>
          <p14:tracePt t="7454" x="3832225" y="3643313"/>
          <p14:tracePt t="7457" x="3784600" y="3770313"/>
          <p14:tracePt t="7463" x="3752850" y="3848100"/>
          <p14:tracePt t="7473" x="3736975" y="3927475"/>
          <p14:tracePt t="7482" x="3721100" y="3975100"/>
          <p14:tracePt t="7489" x="3705225" y="4006850"/>
          <p14:tracePt t="7499" x="3689350" y="4038600"/>
          <p14:tracePt t="7506" x="3673475" y="4070350"/>
          <p14:tracePt t="7514" x="3657600" y="4117975"/>
          <p14:tracePt t="7523" x="3657600" y="4133850"/>
          <p14:tracePt t="7532" x="3641725" y="4165600"/>
          <p14:tracePt t="7537" x="3625850" y="4165600"/>
          <p14:tracePt t="7675" x="3609975" y="4165600"/>
          <p14:tracePt t="7683" x="3594100" y="4165600"/>
          <p14:tracePt t="7699" x="3562350" y="4149725"/>
          <p14:tracePt t="7706" x="3546475" y="4133850"/>
          <p14:tracePt t="7714" x="3514725" y="4102100"/>
          <p14:tracePt t="7721" x="3451225" y="4054475"/>
          <p14:tracePt t="7729" x="3419475" y="4006850"/>
          <p14:tracePt t="7739" x="3371850" y="3975100"/>
          <p14:tracePt t="7754" x="3325813" y="3943350"/>
          <p14:tracePt t="7768" x="3294063" y="3911600"/>
          <p14:tracePt t="7771" x="3278188" y="3895725"/>
          <p14:tracePt t="7783" x="3214688" y="3848100"/>
          <p14:tracePt t="7800" x="3198813" y="3832225"/>
          <p14:tracePt t="7820" x="3182938" y="3832225"/>
          <p14:tracePt t="7828" x="3167063" y="3832225"/>
          <p14:tracePt t="7836" x="3151188" y="3832225"/>
          <p14:tracePt t="7843" x="3135313" y="3832225"/>
          <p14:tracePt t="7852" x="3119438" y="3832225"/>
          <p14:tracePt t="7862" x="3103563" y="3848100"/>
          <p14:tracePt t="7872" x="3055938" y="3911600"/>
          <p14:tracePt t="7880" x="3040063" y="3959225"/>
          <p14:tracePt t="7889" x="3040063" y="3975100"/>
          <p14:tracePt t="7898" x="3024188" y="4022725"/>
          <p14:tracePt t="7907" x="2992438" y="4086225"/>
          <p14:tracePt t="7915" x="2976563" y="4149725"/>
          <p14:tracePt t="7928" x="2944813" y="4276725"/>
          <p14:tracePt t="7934" x="2928938" y="4340225"/>
          <p14:tracePt t="7942" x="2928938" y="4403725"/>
          <p14:tracePt t="7950" x="2928938" y="4465638"/>
          <p14:tracePt t="7957" x="2928938" y="4481513"/>
          <p14:tracePt t="7965" x="2928938" y="4513263"/>
          <p14:tracePt t="7973" x="2928938" y="4545013"/>
          <p14:tracePt t="7982" x="2928938" y="4560888"/>
          <p14:tracePt t="7990" x="2928938" y="4576763"/>
          <p14:tracePt t="7997" x="2928938" y="4592638"/>
          <p14:tracePt t="8005" x="2944813" y="4608513"/>
          <p14:tracePt t="8017" x="2944813" y="4624388"/>
          <p14:tracePt t="8036" x="2960688" y="4624388"/>
          <p14:tracePt t="8068" x="2976563" y="4624388"/>
          <p14:tracePt t="8084" x="2976563" y="4640263"/>
          <p14:tracePt t="8310" x="2992438" y="4608513"/>
          <p14:tracePt t="8317" x="3024188" y="4513263"/>
          <p14:tracePt t="8326" x="3040063" y="4481513"/>
          <p14:tracePt t="8333" x="3071813" y="4292600"/>
          <p14:tracePt t="8345" x="3103563" y="4165600"/>
          <p14:tracePt t="8359" x="3230563" y="3627438"/>
          <p14:tracePt t="8366" x="3355975" y="3198813"/>
          <p14:tracePt t="8374" x="3546475" y="2581275"/>
          <p14:tracePt t="8385" x="3689350" y="2138363"/>
          <p14:tracePt t="8400" x="4259263" y="617538"/>
          <p14:tracePt t="8413" x="4433888" y="285750"/>
          <p14:tracePt t="10672" x="4338638" y="3754438"/>
          <p14:tracePt t="10711" x="4164013" y="4340225"/>
          <p14:tracePt t="10730" x="4148138" y="4576763"/>
          <p14:tracePt t="10737" x="4148138" y="4608513"/>
          <p14:tracePt t="10745" x="4148138" y="4640263"/>
          <p14:tracePt t="10754" x="4132263" y="4656138"/>
          <p14:tracePt t="10765" x="4132263" y="4687888"/>
          <p14:tracePt t="10774" x="4116388" y="4703763"/>
          <p14:tracePt t="10781" x="4100513" y="4751388"/>
          <p14:tracePt t="10789" x="4084638" y="4814888"/>
          <p14:tracePt t="10797" x="4084638" y="4878388"/>
          <p14:tracePt t="10805" x="4068763" y="4941888"/>
          <p14:tracePt t="10816" x="4052888" y="5021263"/>
          <p14:tracePt t="10824" x="4052888" y="5068888"/>
          <p14:tracePt t="10831" x="4037013" y="5100638"/>
          <p14:tracePt t="10844" x="4037013" y="5132388"/>
          <p14:tracePt t="10847" x="4021138" y="5146675"/>
          <p14:tracePt t="10857" x="4005263" y="5162550"/>
          <p14:tracePt t="10874" x="4005263" y="5178425"/>
          <p14:tracePt t="10924" x="3989388" y="5178425"/>
          <p14:tracePt t="10941" x="3989388" y="5146675"/>
          <p14:tracePt t="10945" x="3989388" y="5100638"/>
          <p14:tracePt t="10953" x="4005263" y="5037138"/>
          <p14:tracePt t="10961" x="4037013" y="4957763"/>
          <p14:tracePt t="10970" x="4068763" y="4878388"/>
          <p14:tracePt t="10977" x="4084638" y="4862513"/>
          <p14:tracePt t="10985" x="4148138" y="4783138"/>
          <p14:tracePt t="10994" x="4148138" y="4751388"/>
          <p14:tracePt t="11001" x="4195763" y="4719638"/>
          <p14:tracePt t="11013" x="4227513" y="4687888"/>
          <p14:tracePt t="11029" x="4259263" y="4672013"/>
          <p14:tracePt t="11038" x="4275138" y="4672013"/>
          <p14:tracePt t="11047" x="4291013" y="4672013"/>
          <p14:tracePt t="11058" x="4306888" y="4656138"/>
          <p14:tracePt t="11080" x="4306888" y="4640263"/>
          <p14:tracePt t="11093" x="4322763" y="4640263"/>
          <p14:tracePt t="11100" x="4338638" y="4624388"/>
          <p14:tracePt t="11108" x="4338638" y="4608513"/>
          <p14:tracePt t="11115" x="4354513" y="4608513"/>
          <p14:tracePt t="11123" x="4354513" y="4592638"/>
          <p14:tracePt t="11136" x="4370388" y="4576763"/>
          <p14:tracePt t="11154" x="4402138" y="4545013"/>
          <p14:tracePt t="11159" x="4402138" y="4529138"/>
          <p14:tracePt t="11167" x="4418013" y="4497388"/>
          <p14:tracePt t="11176" x="4433888" y="4497388"/>
          <p14:tracePt t="11185" x="4433888" y="4481513"/>
          <p14:tracePt t="11191" x="4449763" y="4465638"/>
          <p14:tracePt t="11205" x="4465638" y="4451350"/>
          <p14:tracePt t="11234" x="4465638" y="4435475"/>
          <p14:tracePt t="11246" x="4481513" y="4435475"/>
          <p14:tracePt t="11253" x="4481513" y="4419600"/>
          <p14:tracePt t="11410" x="4481513" y="4435475"/>
          <p14:tracePt t="11418" x="4481513" y="4451350"/>
          <p14:tracePt t="11446" x="4481513" y="4465638"/>
          <p14:tracePt t="11536" x="4481513" y="4451350"/>
          <p14:tracePt t="11541" x="4481513" y="4435475"/>
          <p14:tracePt t="11549" x="4481513" y="4387850"/>
          <p14:tracePt t="11559" x="4497388" y="4340225"/>
          <p14:tracePt t="11566" x="4513263" y="4260850"/>
          <p14:tracePt t="11573" x="4529138" y="4197350"/>
          <p14:tracePt t="11582" x="4545013" y="4149725"/>
          <p14:tracePt t="11589" x="4560888" y="4117975"/>
          <p14:tracePt t="11597" x="4575175" y="4086225"/>
          <p14:tracePt t="11616" x="4575175" y="4070350"/>
          <p14:tracePt t="11738" x="4591050" y="4070350"/>
          <p14:tracePt t="11758" x="4591050" y="4054475"/>
          <p14:tracePt t="11766" x="4606925" y="4054475"/>
          <p14:tracePt t="11773" x="4606925" y="4038600"/>
          <p14:tracePt t="11781" x="4606925" y="4022725"/>
          <p14:tracePt t="11790" x="4606925" y="4006850"/>
          <p14:tracePt t="11809" x="4591050" y="3990975"/>
          <p14:tracePt t="11822" x="4545013" y="3975100"/>
          <p14:tracePt t="11829" x="4497388" y="3959225"/>
          <p14:tracePt t="11839" x="4402138" y="3959225"/>
          <p14:tracePt t="11845" x="4227513" y="3975100"/>
          <p14:tracePt t="11853" x="4084638" y="4006850"/>
          <p14:tracePt t="11861" x="3973513" y="4038600"/>
          <p14:tracePt t="11874" x="3721100" y="4149725"/>
          <p14:tracePt t="11881" x="3641725" y="4181475"/>
          <p14:tracePt t="11890" x="3578225" y="4229100"/>
          <p14:tracePt t="11898" x="3562350" y="4229100"/>
          <p14:tracePt t="11906" x="3546475" y="4244975"/>
          <p14:tracePt t="11912" x="3546475" y="4260850"/>
          <p14:tracePt t="11920" x="3546475" y="4276725"/>
          <p14:tracePt t="11927" x="3530600" y="4292600"/>
          <p14:tracePt t="11935" x="3530600" y="4324350"/>
          <p14:tracePt t="11944" x="3514725" y="4356100"/>
          <p14:tracePt t="11951" x="3514725" y="4403725"/>
          <p14:tracePt t="11959" x="3498850" y="4451350"/>
          <p14:tracePt t="11967" x="3482975" y="4497388"/>
          <p14:tracePt t="11977" x="3482975" y="4560888"/>
          <p14:tracePt t="11983" x="3482975" y="4640263"/>
          <p14:tracePt t="11989" x="3482975" y="4687888"/>
          <p14:tracePt t="11998" x="3482975" y="4735513"/>
          <p14:tracePt t="12006" x="3498850" y="4751388"/>
          <p14:tracePt t="12013" x="3530600" y="4799013"/>
          <p14:tracePt t="12022" x="3562350" y="4830763"/>
          <p14:tracePt t="12030" x="3594100" y="4846638"/>
          <p14:tracePt t="12037" x="3625850" y="4878388"/>
          <p14:tracePt t="12046" x="3673475" y="4894263"/>
          <p14:tracePt t="12054" x="3705225" y="4926013"/>
          <p14:tracePt t="12059" x="3768725" y="4941888"/>
          <p14:tracePt t="12068" x="3816350" y="4973638"/>
          <p14:tracePt t="12075" x="3895725" y="4989513"/>
          <p14:tracePt t="12083" x="3973513" y="4989513"/>
          <p14:tracePt t="12093" x="4005263" y="4989513"/>
          <p14:tracePt t="12101" x="4084638" y="4989513"/>
          <p14:tracePt t="12107" x="4132263" y="4989513"/>
          <p14:tracePt t="12120" x="4227513" y="4989513"/>
          <p14:tracePt t="12127" x="4291013" y="4957763"/>
          <p14:tracePt t="12135" x="4386263" y="4910138"/>
          <p14:tracePt t="12143" x="4481513" y="4878388"/>
          <p14:tracePt t="12152" x="4529138" y="4846638"/>
          <p14:tracePt t="12162" x="4591050" y="4799013"/>
          <p14:tracePt t="12188" x="4749800" y="4656138"/>
          <p14:tracePt t="12196" x="4765675" y="4656138"/>
          <p14:tracePt t="12203" x="4765675" y="4624388"/>
          <p14:tracePt t="12211" x="4781550" y="4624388"/>
          <p14:tracePt t="12220" x="4781550" y="4608513"/>
          <p14:tracePt t="12225" x="4781550" y="4592638"/>
          <p14:tracePt t="12339" x="4781550" y="4576763"/>
          <p14:tracePt t="12355" x="4781550" y="4592638"/>
          <p14:tracePt t="12364" x="4781550" y="4608513"/>
          <p14:tracePt t="12372" x="4781550" y="4624388"/>
          <p14:tracePt t="12381" x="4781550" y="4640263"/>
          <p14:tracePt t="12391" x="4797425" y="4672013"/>
          <p14:tracePt t="12399" x="4813300" y="4687888"/>
          <p14:tracePt t="12412" x="4860925" y="4703763"/>
          <p14:tracePt t="12420" x="4876800" y="4703763"/>
          <p14:tracePt t="12429" x="4908550" y="4703763"/>
          <p14:tracePt t="12438" x="4940300" y="4703763"/>
          <p14:tracePt t="12446" x="4972050" y="4703763"/>
          <p14:tracePt t="12454" x="4987925" y="4703763"/>
          <p14:tracePt t="12486" x="5003800" y="4703763"/>
          <p14:tracePt t="12493" x="5019675" y="4703763"/>
          <p14:tracePt t="12509" x="5035550" y="4703763"/>
          <p14:tracePt t="12515" x="5035550" y="4687888"/>
          <p14:tracePt t="12544" x="5051425" y="4672013"/>
          <p14:tracePt t="12565" x="5051425" y="4656138"/>
          <p14:tracePt t="12597" x="5051425" y="4640263"/>
          <p14:tracePt t="12612" x="5051425" y="4624388"/>
          <p14:tracePt t="12755" x="5051425" y="4608513"/>
          <p14:tracePt t="12767" x="5051425" y="4592638"/>
          <p14:tracePt t="12771" x="5035550" y="4576763"/>
          <p14:tracePt t="12780" x="5035550" y="4560888"/>
          <p14:tracePt t="12788" x="5019675" y="4545013"/>
          <p14:tracePt t="12795" x="5019675" y="4513263"/>
          <p14:tracePt t="12803" x="5003800" y="4497388"/>
          <p14:tracePt t="12817" x="5003800" y="4465638"/>
          <p14:tracePt t="12825" x="5003800" y="4451350"/>
          <p14:tracePt t="12854" x="5003800" y="4419600"/>
          <p14:tracePt t="12861" x="5003800" y="4387850"/>
          <p14:tracePt t="12869" x="5003800" y="4371975"/>
          <p14:tracePt t="12877" x="4987925" y="4340225"/>
          <p14:tracePt t="12887" x="4972050" y="4308475"/>
          <p14:tracePt t="12896" x="4956175" y="4276725"/>
          <p14:tracePt t="12911" x="4956175" y="4244975"/>
          <p14:tracePt t="12928" x="4940300" y="4244975"/>
          <p14:tracePt t="12935" x="4940300" y="4229100"/>
          <p14:tracePt t="12947" x="4940300" y="4213225"/>
          <p14:tracePt t="12967" x="4924425" y="4181475"/>
          <p14:tracePt t="12976" x="4924425" y="4149725"/>
          <p14:tracePt t="12983" x="4908550" y="4102100"/>
          <p14:tracePt t="12991" x="4908550" y="4086225"/>
          <p14:tracePt t="13000" x="4908550" y="4038600"/>
          <p14:tracePt t="13017" x="4908550" y="4006850"/>
          <p14:tracePt t="13026" x="4908550" y="3990975"/>
          <p14:tracePt t="13033" x="4924425" y="3959225"/>
          <p14:tracePt t="13049" x="4972050" y="3848100"/>
          <p14:tracePt t="13058" x="4987925" y="3816350"/>
          <p14:tracePt t="13067" x="5003800" y="3784600"/>
          <p14:tracePt t="13073" x="5019675" y="3770313"/>
          <p14:tracePt t="13081" x="5035550" y="3754438"/>
          <p14:tracePt t="13089" x="5051425" y="3738563"/>
          <p14:tracePt t="13098" x="5067300" y="3722688"/>
          <p14:tracePt t="13113" x="5083175" y="3706813"/>
          <p14:tracePt t="13126" x="5099050" y="3690938"/>
          <p14:tracePt t="13140" x="5114925" y="3675063"/>
          <p14:tracePt t="13153" x="5130800" y="3659188"/>
          <p14:tracePt t="13336" x="5146675" y="3675063"/>
          <p14:tracePt t="13394" x="5208588" y="3784600"/>
          <p14:tracePt t="13405" x="5240338" y="3816350"/>
          <p14:tracePt t="13576" x="5224463" y="3816350"/>
          <p14:tracePt t="13586" x="5146675" y="3816350"/>
          <p14:tracePt t="13594" x="5067300" y="3832225"/>
          <p14:tracePt t="13604" x="4924425" y="3879850"/>
          <p14:tracePt t="13609" x="4845050" y="3895725"/>
          <p14:tracePt t="13618" x="4813300" y="3895725"/>
          <p14:tracePt t="13628" x="4733925" y="3911600"/>
          <p14:tracePt t="13634" x="4670425" y="3943350"/>
          <p14:tracePt t="13642" x="4638675" y="3959225"/>
          <p14:tracePt t="13650" x="4606925" y="3975100"/>
          <p14:tracePt t="13655" x="4606925" y="3990975"/>
          <p14:tracePt t="13668" x="4560888" y="4022725"/>
          <p14:tracePt t="13677" x="4545013" y="4038600"/>
          <p14:tracePt t="13686" x="4513263" y="4086225"/>
          <p14:tracePt t="13693" x="4481513" y="4149725"/>
          <p14:tracePt t="13701" x="4449763" y="4229100"/>
          <p14:tracePt t="13710" x="4402138" y="4308475"/>
          <p14:tracePt t="13720" x="4370388" y="4371975"/>
          <p14:tracePt t="13727" x="4322763" y="4529138"/>
          <p14:tracePt t="13735" x="4275138" y="4656138"/>
          <p14:tracePt t="13744" x="4259263" y="4719638"/>
          <p14:tracePt t="13752" x="4243388" y="4814888"/>
          <p14:tracePt t="13760" x="4227513" y="4910138"/>
          <p14:tracePt t="13767" x="4227513" y="4957763"/>
          <p14:tracePt t="13775" x="4227513" y="4989513"/>
          <p14:tracePt t="13784" x="4227513" y="5037138"/>
          <p14:tracePt t="13800" x="4243388" y="5053013"/>
          <p14:tracePt t="13808" x="4259263" y="5068888"/>
          <p14:tracePt t="13817" x="4275138" y="5068888"/>
          <p14:tracePt t="13826" x="4275138" y="5084763"/>
          <p14:tracePt t="13833" x="4291013" y="5100638"/>
          <p14:tracePt t="13845" x="4306888" y="5100638"/>
          <p14:tracePt t="13852" x="4322763" y="5100638"/>
          <p14:tracePt t="13859" x="4338638" y="5100638"/>
          <p14:tracePt t="13867" x="4386263" y="5116513"/>
          <p14:tracePt t="13877" x="4402138" y="5116513"/>
          <p14:tracePt t="13909" x="4606925" y="5132388"/>
          <p14:tracePt t="13916" x="4733925" y="5132388"/>
          <p14:tracePt t="13923" x="4765675" y="5132388"/>
          <p14:tracePt t="13938" x="4845050" y="5132388"/>
          <p14:tracePt t="13945" x="4876800" y="5132388"/>
          <p14:tracePt t="13953" x="4892675" y="5132388"/>
          <p14:tracePt t="13961" x="4924425" y="5100638"/>
          <p14:tracePt t="13970" x="4924425" y="5084763"/>
          <p14:tracePt t="13977" x="4956175" y="5068888"/>
          <p14:tracePt t="13985" x="4972050" y="5037138"/>
          <p14:tracePt t="13999" x="5019675" y="4910138"/>
          <p14:tracePt t="14008" x="5051425" y="4862513"/>
          <p14:tracePt t="14016" x="5083175" y="4830763"/>
          <p14:tracePt t="14024" x="5099050" y="4783138"/>
          <p14:tracePt t="14031" x="5114925" y="4767263"/>
          <p14:tracePt t="14043" x="5130800" y="4751388"/>
          <p14:tracePt t="14117" x="5130800" y="4735513"/>
          <p14:tracePt t="14126" x="5130800" y="4719638"/>
          <p14:tracePt t="14141" x="5114925" y="4719638"/>
          <p14:tracePt t="14149" x="5099050" y="4703763"/>
          <p14:tracePt t="14158" x="5099050" y="4687888"/>
          <p14:tracePt t="14165" x="5083175" y="4687888"/>
          <p14:tracePt t="14171" x="5067300" y="4687888"/>
          <p14:tracePt t="14179" x="5051425" y="4672013"/>
          <p14:tracePt t="14193" x="5035550" y="4672013"/>
          <p14:tracePt t="14232" x="5019675" y="4672013"/>
          <p14:tracePt t="14243" x="5003800" y="4672013"/>
          <p14:tracePt t="14259" x="4987925" y="4672013"/>
          <p14:tracePt t="14275" x="4956175" y="4672013"/>
          <p14:tracePt t="14283" x="4940300" y="4672013"/>
          <p14:tracePt t="14291" x="4908550" y="4672013"/>
          <p14:tracePt t="14300" x="4908550" y="4656138"/>
          <p14:tracePt t="14308" x="4892675" y="4656138"/>
          <p14:tracePt t="14314" x="4876800" y="4656138"/>
          <p14:tracePt t="14321" x="4860925" y="4656138"/>
          <p14:tracePt t="14334" x="4845050" y="4656138"/>
          <p14:tracePt t="14381" x="4829175" y="4656138"/>
          <p14:tracePt t="14402" x="4829175" y="4640263"/>
          <p14:tracePt t="14410" x="4813300" y="4640263"/>
          <p14:tracePt t="14423" x="4797425" y="4640263"/>
          <p14:tracePt t="14431" x="4797425" y="4624388"/>
          <p14:tracePt t="14440" x="4781550" y="4608513"/>
          <p14:tracePt t="14448" x="4765675" y="4608513"/>
          <p14:tracePt t="14518" x="4749800" y="4608513"/>
          <p14:tracePt t="14537" x="4733925" y="4608513"/>
          <p14:tracePt t="14556" x="4718050" y="4608513"/>
          <p14:tracePt t="14564" x="4702175" y="4608513"/>
          <p14:tracePt t="14571" x="4686300" y="4624388"/>
          <p14:tracePt t="14579" x="4670425" y="4640263"/>
          <p14:tracePt t="14592" x="4670425" y="4656138"/>
          <p14:tracePt t="14597" x="4654550" y="4656138"/>
          <p14:tracePt t="14605" x="4654550" y="4687888"/>
          <p14:tracePt t="14613" x="4638675" y="4687888"/>
          <p14:tracePt t="14622" x="4638675" y="4703763"/>
          <p14:tracePt t="14629" x="4638675" y="4719638"/>
          <p14:tracePt t="14638" x="4638675" y="4751388"/>
          <p14:tracePt t="14653" x="4638675" y="4783138"/>
          <p14:tracePt t="14661" x="4654550" y="4814888"/>
          <p14:tracePt t="14670" x="4686300" y="4846638"/>
          <p14:tracePt t="14675" x="4702175" y="4878388"/>
          <p14:tracePt t="14684" x="4733925" y="4910138"/>
          <p14:tracePt t="14695" x="4797425" y="4957763"/>
          <p14:tracePt t="14707" x="4876800" y="5021263"/>
          <p14:tracePt t="14717" x="4908550" y="5021263"/>
          <p14:tracePt t="14724" x="4940300" y="5021263"/>
          <p14:tracePt t="14732" x="4987925" y="5021263"/>
          <p14:tracePt t="14740" x="5003800" y="5021263"/>
          <p14:tracePt t="14748" x="5019675" y="5021263"/>
          <p14:tracePt t="14755" x="5051425" y="5005388"/>
          <p14:tracePt t="14761" x="5114925" y="4941888"/>
          <p14:tracePt t="14769" x="5130800" y="4910138"/>
          <p14:tracePt t="14778" x="5162550" y="4846638"/>
          <p14:tracePt t="14786" x="5192713" y="4751388"/>
          <p14:tracePt t="14797" x="5240338" y="4656138"/>
          <p14:tracePt t="14805" x="5240338" y="4624388"/>
          <p14:tracePt t="14814" x="5240338" y="4560888"/>
          <p14:tracePt t="14824" x="5240338" y="4529138"/>
          <p14:tracePt t="14831" x="5224463" y="4451350"/>
          <p14:tracePt t="14840" x="5192713" y="4387850"/>
          <p14:tracePt t="14848" x="5162550" y="4371975"/>
          <p14:tracePt t="14856" x="5146675" y="4340225"/>
          <p14:tracePt t="14864" x="5099050" y="4308475"/>
          <p14:tracePt t="14871" x="5067300" y="4276725"/>
          <p14:tracePt t="14882" x="5035550" y="4244975"/>
          <p14:tracePt t="14895" x="4987925" y="4229100"/>
          <p14:tracePt t="14899" x="4956175" y="4229100"/>
          <p14:tracePt t="14908" x="4924425" y="4229100"/>
          <p14:tracePt t="14918" x="4845050" y="4229100"/>
          <p14:tracePt t="14922" x="4829175" y="4229100"/>
          <p14:tracePt t="14929" x="4765675" y="4229100"/>
          <p14:tracePt t="14939" x="4718050" y="4229100"/>
          <p14:tracePt t="14945" x="4670425" y="4229100"/>
          <p14:tracePt t="14953" x="4622800" y="4244975"/>
          <p14:tracePt t="14963" x="4591050" y="4260850"/>
          <p14:tracePt t="14972" x="4560888" y="4276725"/>
          <p14:tracePt t="14979" x="4545013" y="4276725"/>
          <p14:tracePt t="14987" x="4529138" y="4308475"/>
          <p14:tracePt t="14995" x="4513263" y="4324350"/>
          <p14:tracePt t="15004" x="4497388" y="4340225"/>
          <p14:tracePt t="15011" x="4497388" y="4371975"/>
          <p14:tracePt t="15027" x="4449763" y="4497388"/>
          <p14:tracePt t="15036" x="4433888" y="4545013"/>
          <p14:tracePt t="15044" x="4418013" y="4624388"/>
          <p14:tracePt t="15053" x="4402138" y="4703763"/>
          <p14:tracePt t="15059" x="4402138" y="4767263"/>
          <p14:tracePt t="15067" x="4402138" y="4814888"/>
          <p14:tracePt t="15076" x="4402138" y="4846638"/>
          <p14:tracePt t="15085" x="4418013" y="4862513"/>
          <p14:tracePt t="15093" x="4433888" y="4878388"/>
          <p14:tracePt t="15101" x="4433888" y="4894263"/>
          <p14:tracePt t="15109" x="4465638" y="4894263"/>
          <p14:tracePt t="15117" x="4481513" y="4894263"/>
          <p14:tracePt t="15125" x="4513263" y="4894263"/>
          <p14:tracePt t="15136" x="4545013" y="4894263"/>
          <p14:tracePt t="15143" x="4591050" y="4894263"/>
          <p14:tracePt t="15151" x="4606925" y="4878388"/>
          <p14:tracePt t="15160" x="4654550" y="4846638"/>
          <p14:tracePt t="15168" x="4670425" y="4830763"/>
          <p14:tracePt t="15175" x="4702175" y="4783138"/>
          <p14:tracePt t="15184" x="4733925" y="4751388"/>
          <p14:tracePt t="15191" x="4733925" y="4719638"/>
          <p14:tracePt t="15201" x="4749800" y="4687888"/>
          <p14:tracePt t="15210" x="4749800" y="4672013"/>
          <p14:tracePt t="15218" x="4749800" y="4656138"/>
          <p14:tracePt t="15237" x="4749800" y="4640263"/>
          <p14:tracePt t="15252" x="4749800" y="4624388"/>
          <p14:tracePt t="15262" x="4733925" y="4624388"/>
          <p14:tracePt t="15284" x="4718050" y="4624388"/>
          <p14:tracePt t="15291" x="4686300" y="4608513"/>
          <p14:tracePt t="15301" x="4654550" y="4608513"/>
          <p14:tracePt t="15311" x="4591050" y="4608513"/>
          <p14:tracePt t="15319" x="4560888" y="4608513"/>
          <p14:tracePt t="15328" x="4545013" y="4608513"/>
          <p14:tracePt t="15335" x="4513263" y="4624388"/>
          <p14:tracePt t="15364" x="4513263" y="4640263"/>
          <p14:tracePt t="15379" x="4513263" y="4687888"/>
          <p14:tracePt t="15387" x="4513263" y="4719638"/>
          <p14:tracePt t="15396" x="4529138" y="4783138"/>
          <p14:tracePt t="15404" x="4591050" y="4862513"/>
          <p14:tracePt t="15411" x="4606925" y="4894263"/>
          <p14:tracePt t="15419" x="4638675" y="4926013"/>
          <p14:tracePt t="15432" x="4670425" y="4941888"/>
          <p14:tracePt t="15440" x="4718050" y="4941888"/>
          <p14:tracePt t="15447" x="4733925" y="4941888"/>
          <p14:tracePt t="15455" x="4781550" y="4926013"/>
          <p14:tracePt t="15463" x="4829175" y="4862513"/>
          <p14:tracePt t="15472" x="4860925" y="4830763"/>
          <p14:tracePt t="15479" x="4908550" y="4751388"/>
          <p14:tracePt t="15489" x="4924425" y="4656138"/>
          <p14:tracePt t="15497" x="4940300" y="4576763"/>
          <p14:tracePt t="15506" x="4940300" y="4497388"/>
          <p14:tracePt t="15518" x="4940300" y="4403725"/>
          <p14:tracePt t="15523" x="4924425" y="4324350"/>
          <p14:tracePt t="15531" x="4892675" y="4260850"/>
          <p14:tracePt t="15539" x="4876800" y="4229100"/>
          <p14:tracePt t="15548" x="4860925" y="4197350"/>
          <p14:tracePt t="15556" x="4829175" y="4181475"/>
          <p14:tracePt t="15565" x="4813300" y="4181475"/>
          <p14:tracePt t="15571" x="4797425" y="4181475"/>
          <p14:tracePt t="15581" x="4765675" y="4181475"/>
          <p14:tracePt t="15588" x="4733925" y="4181475"/>
          <p14:tracePt t="15596" x="4702175" y="4181475"/>
          <p14:tracePt t="15604" x="4606925" y="4229100"/>
          <p14:tracePt t="15609" x="4575175" y="4244975"/>
          <p14:tracePt t="15620" x="4513263" y="4292600"/>
          <p14:tracePt t="15625" x="4449763" y="4340225"/>
          <p14:tracePt t="15637" x="4354513" y="4419600"/>
          <p14:tracePt t="15645" x="4291013" y="4497388"/>
          <p14:tracePt t="15654" x="4259263" y="4545013"/>
          <p14:tracePt t="15664" x="4227513" y="4608513"/>
          <p14:tracePt t="15672" x="4211638" y="4640263"/>
          <p14:tracePt t="15679" x="4211638" y="4687888"/>
          <p14:tracePt t="15687" x="4211638" y="4751388"/>
          <p14:tracePt t="15696" x="4211638" y="4767263"/>
          <p14:tracePt t="15704" x="4211638" y="4799013"/>
          <p14:tracePt t="15711" x="4211638" y="4814888"/>
          <p14:tracePt t="15719" x="4227513" y="4814888"/>
          <p14:tracePt t="15736" x="4227513" y="4830763"/>
          <p14:tracePt t="15743" x="4243388" y="4830763"/>
          <p14:tracePt t="15752" x="4259263" y="4830763"/>
          <p14:tracePt t="15759" x="4291013" y="4830763"/>
          <p14:tracePt t="15767" x="4322763" y="4814888"/>
          <p14:tracePt t="15777" x="4370388" y="4783138"/>
          <p14:tracePt t="15785" x="4402138" y="4751388"/>
          <p14:tracePt t="15793" x="4433888" y="4719638"/>
          <p14:tracePt t="15801" x="4481513" y="4656138"/>
          <p14:tracePt t="15809" x="4497388" y="4624388"/>
          <p14:tracePt t="15817" x="4497388" y="4592638"/>
          <p14:tracePt t="15825" x="4497388" y="4560888"/>
          <p14:tracePt t="15833" x="4497388" y="4529138"/>
          <p14:tracePt t="15841" x="4481513" y="4513263"/>
          <p14:tracePt t="15849" x="4465638" y="4481513"/>
          <p14:tracePt t="15857" x="4418013" y="4465638"/>
          <p14:tracePt t="15867" x="4306888" y="4451350"/>
          <p14:tracePt t="15875" x="4211638" y="4435475"/>
          <p14:tracePt t="15883" x="4068763" y="4419600"/>
          <p14:tracePt t="15891" x="3705225" y="4419600"/>
          <p14:tracePt t="15899" x="3355975" y="4419600"/>
          <p14:tracePt t="15907" x="2628900" y="4465638"/>
          <p14:tracePt t="15915" x="2168525" y="4513263"/>
          <p14:tracePt t="15932" x="601663" y="4799013"/>
          <p14:tracePt t="15941" x="206375" y="48942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861A6E4-CB70-4D29-87D4-AD020035F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5635"/>
            <a:ext cx="4212773" cy="5022365"/>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prstClr val="white"/>
              </a:solidFill>
              <a:latin typeface="Avenir Next LT Pro" panose="020B0504020202020204" pitchFamily="34" charset="0"/>
            </a:endParaRPr>
          </a:p>
        </p:txBody>
      </p:sp>
      <p:sp>
        <p:nvSpPr>
          <p:cNvPr id="36" name="Freeform: Shape 35">
            <a:extLst>
              <a:ext uri="{FF2B5EF4-FFF2-40B4-BE49-F238E27FC236}">
                <a16:creationId xmlns:a16="http://schemas.microsoft.com/office/drawing/2014/main" id="{BFE67A51-A6D2-4F56-B718-2BF4AD24E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23999"/>
            <a:ext cx="4095749" cy="5334001"/>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rgbClr val="F1CB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AA0455CA-7A4F-5029-8E42-8AC4B68EC7DA}"/>
              </a:ext>
            </a:extLst>
          </p:cNvPr>
          <p:cNvSpPr>
            <a:spLocks noGrp="1"/>
          </p:cNvSpPr>
          <p:nvPr>
            <p:ph type="title"/>
          </p:nvPr>
        </p:nvSpPr>
        <p:spPr>
          <a:xfrm>
            <a:off x="718750" y="3034421"/>
            <a:ext cx="3048001" cy="2286000"/>
          </a:xfrm>
        </p:spPr>
        <p:txBody>
          <a:bodyPr anchor="b">
            <a:normAutofit/>
          </a:bodyPr>
          <a:lstStyle/>
          <a:p>
            <a:r>
              <a:rPr lang="en-US" sz="3200" dirty="0">
                <a:solidFill>
                  <a:srgbClr val="FFFFFF"/>
                </a:solidFill>
              </a:rPr>
              <a:t>Correlation</a:t>
            </a:r>
            <a:endParaRPr lang="en-GB" sz="3200" dirty="0">
              <a:solidFill>
                <a:srgbClr val="FFFFFF"/>
              </a:solidFill>
            </a:endParaRPr>
          </a:p>
        </p:txBody>
      </p:sp>
      <p:graphicFrame>
        <p:nvGraphicFramePr>
          <p:cNvPr id="18" name="Content Placeholder 2">
            <a:extLst>
              <a:ext uri="{FF2B5EF4-FFF2-40B4-BE49-F238E27FC236}">
                <a16:creationId xmlns:a16="http://schemas.microsoft.com/office/drawing/2014/main" id="{B1268A01-3CB0-2F06-1C31-231375A57F27}"/>
              </a:ext>
            </a:extLst>
          </p:cNvPr>
          <p:cNvGraphicFramePr>
            <a:graphicFrameLocks noGrp="1"/>
          </p:cNvGraphicFramePr>
          <p:nvPr>
            <p:ph idx="1"/>
            <p:extLst>
              <p:ext uri="{D42A27DB-BD31-4B8C-83A1-F6EECF244321}">
                <p14:modId xmlns:p14="http://schemas.microsoft.com/office/powerpoint/2010/main" val="950319050"/>
              </p:ext>
            </p:extLst>
          </p:nvPr>
        </p:nvGraphicFramePr>
        <p:xfrm>
          <a:off x="5334000" y="762000"/>
          <a:ext cx="6096000" cy="5334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hlinkClick r:id="" action="ppaction://media"/>
            <a:extLst>
              <a:ext uri="{FF2B5EF4-FFF2-40B4-BE49-F238E27FC236}">
                <a16:creationId xmlns:a16="http://schemas.microsoft.com/office/drawing/2014/main" id="{5D57CBDE-3F61-3A44-CF43-3361A83EBE90}"/>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37464586"/>
      </p:ext>
    </p:extLst>
  </p:cSld>
  <p:clrMapOvr>
    <a:masterClrMapping/>
  </p:clrMapOvr>
  <mc:AlternateContent xmlns:mc="http://schemas.openxmlformats.org/markup-compatibility/2006">
    <mc:Choice xmlns:p14="http://schemas.microsoft.com/office/powerpoint/2010/main" Requires="p14">
      <p:transition spd="slow" p14:dur="2000" advTm="23659"/>
    </mc:Choice>
    <mc:Fallback>
      <p:transition spd="slow" advTm="23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600" x="10418763" y="633413"/>
          <p14:tracePt t="7608" x="10355263" y="919163"/>
          <p14:tracePt t="7616" x="10291763" y="1203325"/>
          <p14:tracePt t="7624" x="10244138" y="1330325"/>
          <p14:tracePt t="7633" x="10196513" y="1552575"/>
          <p14:tracePt t="7640" x="10133013" y="1711325"/>
          <p14:tracePt t="7648" x="10069513" y="1916113"/>
          <p14:tracePt t="7656" x="10039350" y="1995488"/>
          <p14:tracePt t="7664" x="9975850" y="2170113"/>
          <p14:tracePt t="7670" x="9928225" y="2249488"/>
          <p14:tracePt t="7678" x="9896475" y="2312988"/>
          <p14:tracePt t="7686" x="9880600" y="2344738"/>
          <p14:tracePt t="7694" x="9864725" y="2360613"/>
          <p14:tracePt t="7702" x="9848850" y="2360613"/>
          <p14:tracePt t="7738" x="9832975" y="2360613"/>
          <p14:tracePt t="7770" x="9753600" y="2360613"/>
          <p14:tracePt t="7778" x="9705975" y="2360613"/>
          <p14:tracePt t="7786" x="9690100" y="2360613"/>
          <p14:tracePt t="7795" x="9674225" y="2360613"/>
          <p14:tracePt t="7802" x="9642475" y="2360613"/>
          <p14:tracePt t="7811" x="9626600" y="2360613"/>
          <p14:tracePt t="7820" x="9594850" y="2360613"/>
          <p14:tracePt t="7828" x="9563100" y="2360613"/>
          <p14:tracePt t="7837" x="9483725" y="2376488"/>
          <p14:tracePt t="7844" x="9421813" y="2392363"/>
          <p14:tracePt t="7853" x="9247188" y="2438400"/>
          <p14:tracePt t="7860" x="9136063" y="2454275"/>
          <p14:tracePt t="7868" x="8929688" y="2486025"/>
          <p14:tracePt t="7876" x="8756650" y="2486025"/>
          <p14:tracePt t="7885" x="8566150" y="2486025"/>
          <p14:tracePt t="7894" x="8359775" y="2486025"/>
          <p14:tracePt t="7903" x="8264525" y="2486025"/>
          <p14:tracePt t="7910" x="8186738" y="2486025"/>
          <p14:tracePt t="7918" x="8170863" y="2486025"/>
          <p14:tracePt t="7926" x="8154988" y="2486025"/>
          <p14:tracePt t="7934" x="8139113" y="2470150"/>
          <p14:tracePt t="7953" x="8139113" y="2454275"/>
          <p14:tracePt t="7962" x="8139113" y="2438400"/>
          <p14:tracePt t="7996" x="8139113" y="2422525"/>
          <p14:tracePt t="8016" x="8123238" y="2406650"/>
          <p14:tracePt t="8024" x="8123238" y="2392363"/>
          <p14:tracePt t="8032" x="8107363" y="2360613"/>
          <p14:tracePt t="8040" x="8107363" y="2344738"/>
          <p14:tracePt t="8048" x="8107363" y="2312988"/>
          <p14:tracePt t="8060" x="8091488" y="2265363"/>
          <p14:tracePt t="8068" x="8091488" y="2233613"/>
          <p14:tracePt t="8078" x="8059738" y="2201863"/>
          <p14:tracePt t="8085" x="8043863" y="2170113"/>
          <p14:tracePt t="8092" x="8027988" y="2138363"/>
          <p14:tracePt t="8100" x="8012113" y="2106613"/>
          <p14:tracePt t="8109" x="7996238" y="2106613"/>
          <p14:tracePt t="8178" x="7980363" y="2106613"/>
          <p14:tracePt t="8188" x="7964488" y="2106613"/>
          <p14:tracePt t="8216" x="7948613" y="2106613"/>
          <p14:tracePt t="8236" x="7932738" y="2106613"/>
          <p14:tracePt t="8264" x="7900988" y="2106613"/>
          <p14:tracePt t="8270" x="7869238" y="2138363"/>
          <p14:tracePt t="8279" x="7837488" y="2154238"/>
          <p14:tracePt t="8286" x="7789863" y="2170113"/>
          <p14:tracePt t="8294" x="7742238" y="2201863"/>
          <p14:tracePt t="8302" x="7726363" y="2217738"/>
          <p14:tracePt t="8310" x="7694613" y="2233613"/>
          <p14:tracePt t="8386" x="7694613" y="2249488"/>
          <p14:tracePt t="8394" x="7710488" y="2249488"/>
          <p14:tracePt t="8403" x="7805738" y="2281238"/>
          <p14:tracePt t="8410" x="7932738" y="2281238"/>
          <p14:tracePt t="8418" x="8296275" y="2297113"/>
          <p14:tracePt t="8427" x="8486775" y="2297113"/>
          <p14:tracePt t="8434" x="8804275" y="2297113"/>
          <p14:tracePt t="8444" x="9088438" y="2249488"/>
          <p14:tracePt t="8452" x="9294813" y="2185988"/>
          <p14:tracePt t="8460" x="9421813" y="2138363"/>
          <p14:tracePt t="8468" x="9499600" y="2090738"/>
          <p14:tracePt t="8476" x="9531350" y="2043113"/>
          <p14:tracePt t="8487" x="9531350" y="2027238"/>
          <p14:tracePt t="8492" x="9531350" y="1979613"/>
          <p14:tracePt t="8501" x="9531350" y="1947863"/>
          <p14:tracePt t="8509" x="9515475" y="1916113"/>
          <p14:tracePt t="8518" x="9451975" y="1868488"/>
          <p14:tracePt t="8527" x="9374188" y="1773238"/>
          <p14:tracePt t="8534" x="9215438" y="1679575"/>
          <p14:tracePt t="8542" x="9104313" y="1631950"/>
          <p14:tracePt t="8550" x="8945563" y="1568450"/>
          <p14:tracePt t="8559" x="8566150" y="1552575"/>
          <p14:tracePt t="8566" x="8328025" y="1520825"/>
          <p14:tracePt t="8574" x="7980363" y="1520825"/>
          <p14:tracePt t="8584" x="7742238" y="1536700"/>
          <p14:tracePt t="8592" x="7426325" y="1600200"/>
          <p14:tracePt t="8600" x="7188200" y="1663700"/>
          <p14:tracePt t="8608" x="7061200" y="1711325"/>
          <p14:tracePt t="8618" x="6888163" y="1789113"/>
          <p14:tracePt t="8627" x="6792913" y="1836738"/>
          <p14:tracePt t="8635" x="6745288" y="1884363"/>
          <p14:tracePt t="8645" x="6713538" y="1900238"/>
          <p14:tracePt t="8650" x="6713538" y="1947863"/>
          <p14:tracePt t="8658" x="6697663" y="1995488"/>
          <p14:tracePt t="8666" x="6665913" y="2043113"/>
          <p14:tracePt t="8674" x="6634163" y="2090738"/>
          <p14:tracePt t="8686" x="6586538" y="2201863"/>
          <p14:tracePt t="8695" x="6538913" y="2312988"/>
          <p14:tracePt t="8702" x="6491288" y="2392363"/>
          <p14:tracePt t="8711" x="6491288" y="2438400"/>
          <p14:tracePt t="8718" x="6475413" y="2549525"/>
          <p14:tracePt t="8724" x="6475413" y="2597150"/>
          <p14:tracePt t="8732" x="6475413" y="2660650"/>
          <p14:tracePt t="8740" x="6475413" y="2708275"/>
          <p14:tracePt t="8747" x="6507163" y="2740025"/>
          <p14:tracePt t="8756" x="6538913" y="2771775"/>
          <p14:tracePt t="8764" x="6586538" y="2835275"/>
          <p14:tracePt t="8776" x="6729413" y="2914650"/>
          <p14:tracePt t="8783" x="6888163" y="2962275"/>
          <p14:tracePt t="8792" x="6999288" y="2962275"/>
          <p14:tracePt t="8799" x="7188200" y="2978150"/>
          <p14:tracePt t="8808" x="7346950" y="2978150"/>
          <p14:tracePt t="8819" x="7569200" y="2962275"/>
          <p14:tracePt t="8825" x="7758113" y="2914650"/>
          <p14:tracePt t="8834" x="7885113" y="2882900"/>
          <p14:tracePt t="8842" x="8012113" y="2835275"/>
          <p14:tracePt t="8850" x="8107363" y="2771775"/>
          <p14:tracePt t="8858" x="8154988" y="2771775"/>
          <p14:tracePt t="8867" x="8186738" y="2740025"/>
          <p14:tracePt t="8876" x="8202613" y="2724150"/>
          <p14:tracePt t="8910" x="8202613" y="2708275"/>
          <p14:tracePt t="8972" x="8202613" y="2692400"/>
          <p14:tracePt t="9308" x="8202613" y="2676525"/>
          <p14:tracePt t="9316" x="8154988" y="2628900"/>
          <p14:tracePt t="9324" x="8091488" y="2565400"/>
          <p14:tracePt t="9330" x="7980363" y="2422525"/>
          <p14:tracePt t="9338" x="7853363" y="2297113"/>
          <p14:tracePt t="9347" x="7710488" y="2138363"/>
          <p14:tracePt t="9354" x="7569200" y="1963738"/>
          <p14:tracePt t="9363" x="7489825" y="1852613"/>
          <p14:tracePt t="9370" x="7299325" y="1679575"/>
          <p14:tracePt t="9378" x="7172325" y="1520825"/>
          <p14:tracePt t="9390" x="6745288" y="1139825"/>
          <p14:tracePt t="9398" x="6602413" y="1014413"/>
          <p14:tracePt t="9406" x="6334125" y="776288"/>
          <p14:tracePt t="9414" x="6175375" y="665163"/>
          <p14:tracePt t="9422" x="6016625" y="522288"/>
          <p14:tracePt t="9432" x="5889625" y="395288"/>
          <p14:tracePt t="9440" x="5700713" y="190500"/>
          <p14:tracePt t="9448" x="5557838" y="47625"/>
          <p14:tracePt t="10310" x="7537450" y="0"/>
          <p14:tracePt t="10322" x="7331075" y="222250"/>
          <p14:tracePt t="10330" x="7267575" y="285750"/>
          <p14:tracePt t="10338" x="7124700" y="395288"/>
          <p14:tracePt t="10348" x="7077075" y="458788"/>
          <p14:tracePt t="10359" x="7061200" y="506413"/>
          <p14:tracePt t="10366" x="7029450" y="522288"/>
          <p14:tracePt t="10372" x="7029450" y="538163"/>
          <p14:tracePt t="10388" x="7029450" y="554038"/>
          <p14:tracePt t="10396" x="7029450" y="569913"/>
          <p14:tracePt t="10412" x="7029450" y="601663"/>
          <p14:tracePt t="10420" x="7045325" y="617538"/>
          <p14:tracePt t="10428" x="7061200" y="649288"/>
          <p14:tracePt t="10438" x="7077075" y="681038"/>
          <p14:tracePt t="10446" x="7092950" y="728663"/>
          <p14:tracePt t="10454" x="7124700" y="776288"/>
          <p14:tracePt t="10462" x="7156450" y="839788"/>
          <p14:tracePt t="10470" x="7204075" y="1044575"/>
          <p14:tracePt t="10479" x="7235825" y="1123950"/>
          <p14:tracePt t="10486" x="7299325" y="1298575"/>
          <p14:tracePt t="10494" x="7378700" y="1473200"/>
          <p14:tracePt t="10504" x="7426325" y="1600200"/>
          <p14:tracePt t="10512" x="7537450" y="1789113"/>
          <p14:tracePt t="10519" x="7585075" y="1916113"/>
          <p14:tracePt t="10528" x="7662863" y="2090738"/>
          <p14:tracePt t="10536" x="7694613" y="2154238"/>
          <p14:tracePt t="10544" x="7758113" y="2297113"/>
          <p14:tracePt t="10551" x="7805738" y="2360613"/>
          <p14:tracePt t="10560" x="7837488" y="2406650"/>
          <p14:tracePt t="10571" x="7869238" y="2438400"/>
          <p14:tracePt t="10579" x="7885113" y="2486025"/>
          <p14:tracePt t="10587" x="7885113" y="2501900"/>
          <p14:tracePt t="10594" x="7900988" y="2517775"/>
          <p14:tracePt t="10602" x="7900988" y="2533650"/>
          <p14:tracePt t="10610" x="7900988" y="2549525"/>
          <p14:tracePt t="10618" x="7916863" y="2581275"/>
          <p14:tracePt t="10626" x="7932738" y="2613025"/>
          <p14:tracePt t="10634" x="7932738" y="2628900"/>
          <p14:tracePt t="10642" x="7932738" y="2660650"/>
          <p14:tracePt t="10650" x="7932738" y="2692400"/>
          <p14:tracePt t="10658" x="7932738" y="2755900"/>
          <p14:tracePt t="10668" x="7932738" y="2771775"/>
          <p14:tracePt t="10676" x="7932738" y="2819400"/>
          <p14:tracePt t="10684" x="7900988" y="2867025"/>
          <p14:tracePt t="10692" x="7853363" y="2914650"/>
          <p14:tracePt t="10700" x="7773988" y="3009900"/>
          <p14:tracePt t="10708" x="7710488" y="3087688"/>
          <p14:tracePt t="10720" x="7553325" y="3230563"/>
          <p14:tracePt t="10728" x="7442200" y="3325813"/>
          <p14:tracePt t="10737" x="7378700" y="3373438"/>
          <p14:tracePt t="10745" x="7331075" y="3436938"/>
          <p14:tracePt t="10752" x="7283450" y="3484563"/>
          <p14:tracePt t="10760" x="7235825" y="3500438"/>
          <p14:tracePt t="10768" x="7204075" y="3532188"/>
          <p14:tracePt t="10774" x="7188200" y="3548063"/>
          <p14:tracePt t="10782" x="7140575" y="3563938"/>
          <p14:tracePt t="10790" x="7124700" y="3563938"/>
          <p14:tracePt t="10799" x="7092950" y="3563938"/>
          <p14:tracePt t="10807" x="7061200" y="3563938"/>
          <p14:tracePt t="10815" x="6999288" y="3563938"/>
          <p14:tracePt t="10822" x="6935788" y="3563938"/>
          <p14:tracePt t="10830" x="6840538" y="3563938"/>
          <p14:tracePt t="10839" x="6777038" y="3563938"/>
          <p14:tracePt t="10843" x="6713538" y="3563938"/>
          <p14:tracePt t="10852" x="6665913" y="3563938"/>
          <p14:tracePt t="10860" x="6634163" y="3563938"/>
          <p14:tracePt t="10868" x="6618288" y="3563938"/>
          <p14:tracePt t="10931" x="6634163" y="3563938"/>
          <p14:tracePt t="10938" x="6713538" y="3563938"/>
          <p14:tracePt t="10947" x="6761163" y="3563938"/>
          <p14:tracePt t="10954" x="6872288" y="3563938"/>
          <p14:tracePt t="10962" x="6951663" y="3563938"/>
          <p14:tracePt t="10970" x="7124700" y="3532188"/>
          <p14:tracePt t="10978" x="7219950" y="3516313"/>
          <p14:tracePt t="10984" x="7283450" y="3500438"/>
          <p14:tracePt t="10993" x="7346950" y="3484563"/>
          <p14:tracePt t="11000" x="7426325" y="3468688"/>
          <p14:tracePt t="11008" x="7473950" y="3468688"/>
          <p14:tracePt t="11016" x="7521575" y="3452813"/>
          <p14:tracePt t="11024" x="7569200" y="3436938"/>
          <p14:tracePt t="11032" x="7569200" y="3421063"/>
          <p14:tracePt t="11040" x="7585075" y="3421063"/>
          <p14:tracePt t="11048" x="7600950" y="3421063"/>
          <p14:tracePt t="11060" x="7600950" y="3405188"/>
          <p14:tracePt t="11076" x="7600950" y="3389313"/>
          <p14:tracePt t="11100" x="7585075" y="3357563"/>
          <p14:tracePt t="11108" x="7569200" y="3357563"/>
          <p14:tracePt t="11116" x="7521575" y="3325813"/>
          <p14:tracePt t="11124" x="7505700" y="3294063"/>
          <p14:tracePt t="11131" x="7442200" y="3262313"/>
          <p14:tracePt t="11140" x="7346950" y="3262313"/>
          <p14:tracePt t="11148" x="7172325" y="3262313"/>
          <p14:tracePt t="11158" x="7077075" y="3262313"/>
          <p14:tracePt t="11166" x="6808788" y="3294063"/>
          <p14:tracePt t="11174" x="6602413" y="3357563"/>
          <p14:tracePt t="11183" x="6443663" y="3405188"/>
          <p14:tracePt t="11190" x="6254750" y="3516313"/>
          <p14:tracePt t="11198" x="6143625" y="3563938"/>
          <p14:tracePt t="11206" x="6064250" y="3627438"/>
          <p14:tracePt t="11214" x="6000750" y="3675063"/>
          <p14:tracePt t="11225" x="5969000" y="3722688"/>
          <p14:tracePt t="11232" x="5953125" y="3754438"/>
          <p14:tracePt t="11240" x="5937250" y="3816350"/>
          <p14:tracePt t="11248" x="5937250" y="3848100"/>
          <p14:tracePt t="11256" x="5937250" y="3879850"/>
          <p14:tracePt t="11263" x="5937250" y="3927475"/>
          <p14:tracePt t="11272" x="5937250" y="3959225"/>
          <p14:tracePt t="11282" x="5937250" y="4022725"/>
          <p14:tracePt t="11289" x="5969000" y="4102100"/>
          <p14:tracePt t="11298" x="6000750" y="4149725"/>
          <p14:tracePt t="11306" x="6032500" y="4213225"/>
          <p14:tracePt t="11314" x="6080125" y="4276725"/>
          <p14:tracePt t="11322" x="6111875" y="4324350"/>
          <p14:tracePt t="11330" x="6191250" y="4387850"/>
          <p14:tracePt t="11340" x="6318250" y="4435475"/>
          <p14:tracePt t="11348" x="6397625" y="4465638"/>
          <p14:tracePt t="11356" x="6538913" y="4513263"/>
          <p14:tracePt t="11364" x="6618288" y="4529138"/>
          <p14:tracePt t="11372" x="6761163" y="4529138"/>
          <p14:tracePt t="11379" x="6872288" y="4529138"/>
          <p14:tracePt t="11388" x="7108825" y="4529138"/>
          <p14:tracePt t="11396" x="7219950" y="4513263"/>
          <p14:tracePt t="11406" x="7410450" y="4481513"/>
          <p14:tracePt t="11414" x="7553325" y="4451350"/>
          <p14:tracePt t="11422" x="7662863" y="4419600"/>
          <p14:tracePt t="11430" x="7805738" y="4371975"/>
          <p14:tracePt t="11438" x="7996238" y="4324350"/>
          <p14:tracePt t="11446" x="8107363" y="4276725"/>
          <p14:tracePt t="11454" x="8186738" y="4244975"/>
          <p14:tracePt t="11462" x="8202613" y="4244975"/>
          <p14:tracePt t="11470" x="8248650" y="4229100"/>
          <p14:tracePt t="11478" x="8264525" y="4213225"/>
          <p14:tracePt t="11495" x="8264525" y="4197350"/>
          <p14:tracePt t="11628" x="8296275" y="4181475"/>
          <p14:tracePt t="11636" x="8328025" y="4149725"/>
          <p14:tracePt t="11645" x="8359775" y="4133850"/>
          <p14:tracePt t="11653" x="8391525" y="4102100"/>
          <p14:tracePt t="11660" x="8455025" y="4070350"/>
          <p14:tracePt t="11668" x="8518525" y="4054475"/>
          <p14:tracePt t="11676" x="8534400" y="4022725"/>
          <p14:tracePt t="11684" x="8582025" y="4006850"/>
          <p14:tracePt t="11694" x="8629650" y="3990975"/>
          <p14:tracePt t="11702" x="8677275" y="3975100"/>
          <p14:tracePt t="11710" x="8709025" y="3975100"/>
          <p14:tracePt t="11718" x="8740775" y="3975100"/>
          <p14:tracePt t="11726" x="8788400" y="3959225"/>
          <p14:tracePt t="11734" x="8804275" y="3943350"/>
          <p14:tracePt t="11742" x="8850313" y="3927475"/>
          <p14:tracePt t="11752" x="8866188" y="3927475"/>
          <p14:tracePt t="11758" x="8913813" y="3895725"/>
          <p14:tracePt t="11768" x="8929688" y="3895725"/>
          <p14:tracePt t="11776" x="8977313" y="3848100"/>
          <p14:tracePt t="11784" x="9009063" y="3832225"/>
          <p14:tracePt t="11792" x="9024938" y="3800475"/>
          <p14:tracePt t="11800" x="9040813" y="3770313"/>
          <p14:tracePt t="11807" x="9056688" y="3754438"/>
          <p14:tracePt t="11816" x="9056688" y="3738563"/>
          <p14:tracePt t="11872" x="9072563" y="3738563"/>
          <p14:tracePt t="11936" x="9072563" y="3722688"/>
          <p14:tracePt t="11944" x="9072563" y="3706813"/>
          <p14:tracePt t="11953" x="9072563" y="3659188"/>
          <p14:tracePt t="11961" x="9056688" y="3627438"/>
          <p14:tracePt t="11968" x="9056688" y="3579813"/>
          <p14:tracePt t="11977" x="9040813" y="3548063"/>
          <p14:tracePt t="11984" x="9024938" y="3500438"/>
          <p14:tracePt t="11992" x="9009063" y="3468688"/>
          <p14:tracePt t="12002" x="8993188" y="3436938"/>
          <p14:tracePt t="12010" x="8993188" y="3421063"/>
          <p14:tracePt t="12018" x="8977313" y="3405188"/>
          <p14:tracePt t="12026" x="8977313" y="3389313"/>
          <p14:tracePt t="12035" x="8961438" y="3389313"/>
          <p14:tracePt t="12060" x="8945563" y="3389313"/>
          <p14:tracePt t="12068" x="8945563" y="3373438"/>
          <p14:tracePt t="12077" x="8929688" y="3373438"/>
          <p14:tracePt t="12085" x="8929688" y="3357563"/>
          <p14:tracePt t="12092" x="8913813" y="3357563"/>
          <p14:tracePt t="12100" x="8897938" y="3341688"/>
          <p14:tracePt t="12108" x="8882063" y="3325813"/>
          <p14:tracePt t="12116" x="8866188" y="3309938"/>
          <p14:tracePt t="12122" x="8866188" y="3294063"/>
          <p14:tracePt t="12130" x="8836025" y="3294063"/>
          <p14:tracePt t="12138" x="8820150" y="3262313"/>
          <p14:tracePt t="12146" x="8788400" y="3246438"/>
          <p14:tracePt t="12154" x="8772525" y="3230563"/>
          <p14:tracePt t="12161" x="8756650" y="3214688"/>
          <p14:tracePt t="12170" x="8756650" y="3198813"/>
          <p14:tracePt t="12178" x="8740775" y="3198813"/>
          <p14:tracePt t="12192" x="8724900" y="3198813"/>
          <p14:tracePt t="12206" x="8724900" y="3182938"/>
          <p14:tracePt t="12216" x="8709025" y="3167063"/>
          <p14:tracePt t="12224" x="8693150" y="3167063"/>
          <p14:tracePt t="12232" x="8661400" y="3135313"/>
          <p14:tracePt t="12240" x="8629650" y="3087688"/>
          <p14:tracePt t="12248" x="8597900" y="3073400"/>
          <p14:tracePt t="12256" x="8566150" y="3041650"/>
          <p14:tracePt t="12273" x="8550275" y="3009900"/>
          <p14:tracePt t="12278" x="8534400" y="3009900"/>
          <p14:tracePt t="12286" x="8534400" y="2994025"/>
          <p14:tracePt t="12294" x="8534400" y="2978150"/>
          <p14:tracePt t="12301" x="8518525" y="2978150"/>
          <p14:tracePt t="12310" x="8518525" y="2962275"/>
          <p14:tracePt t="12318" x="8518525" y="2946400"/>
          <p14:tracePt t="12338" x="8502650" y="2946400"/>
          <p14:tracePt t="12354" x="8502650" y="2930525"/>
          <p14:tracePt t="12368" x="8502650" y="2914650"/>
          <p14:tracePt t="12402" x="8502650" y="2898775"/>
          <p14:tracePt t="12460" x="8502650" y="2882900"/>
          <p14:tracePt t="12474" x="8518525" y="2882900"/>
          <p14:tracePt t="12482" x="8518525" y="2867025"/>
          <p14:tracePt t="12498" x="8534400" y="2867025"/>
          <p14:tracePt t="12510" x="8534400" y="2851150"/>
          <p14:tracePt t="12518" x="8550275" y="2851150"/>
          <p14:tracePt t="12568" x="8550275" y="2835275"/>
          <p14:tracePt t="12600" x="8550275" y="2803525"/>
          <p14:tracePt t="12608" x="8502650" y="2771775"/>
          <p14:tracePt t="12617" x="8455025" y="2740025"/>
          <p14:tracePt t="12624" x="8423275" y="2692400"/>
          <p14:tracePt t="12633" x="8343900" y="2644775"/>
          <p14:tracePt t="12638" x="8264525" y="2597150"/>
          <p14:tracePt t="12646" x="8186738" y="2565400"/>
          <p14:tracePt t="12654" x="8091488" y="2517775"/>
          <p14:tracePt t="12662" x="8059738" y="2486025"/>
          <p14:tracePt t="12670" x="8027988" y="2470150"/>
          <p14:tracePt t="12678" x="8012113" y="2470150"/>
          <p14:tracePt t="12686" x="7996238" y="2470150"/>
          <p14:tracePt t="12710" x="7980363" y="2470150"/>
          <p14:tracePt t="12726" x="7964488" y="2470150"/>
          <p14:tracePt t="12734" x="7948613" y="2470150"/>
          <p14:tracePt t="12742" x="7885113" y="2470150"/>
          <p14:tracePt t="12748" x="7837488" y="2470150"/>
          <p14:tracePt t="12756" x="7789863" y="2470150"/>
          <p14:tracePt t="12765" x="7694613" y="2486025"/>
          <p14:tracePt t="12773" x="7569200" y="2501900"/>
          <p14:tracePt t="12780" x="7362825" y="2533650"/>
          <p14:tracePt t="12788" x="7235825" y="2549525"/>
          <p14:tracePt t="12796" x="7108825" y="2549525"/>
          <p14:tracePt t="12804" x="6951663" y="2549525"/>
          <p14:tracePt t="12812" x="6808788" y="2549525"/>
          <p14:tracePt t="12819" x="6745288" y="2565400"/>
          <p14:tracePt t="12826" x="6697663" y="2565400"/>
          <p14:tracePt t="12834" x="6681788" y="2565400"/>
          <p14:tracePt t="12841" x="6681788" y="2581275"/>
          <p14:tracePt t="12866" x="6681788" y="2597150"/>
          <p14:tracePt t="12883" x="6681788" y="2628900"/>
          <p14:tracePt t="12890" x="6681788" y="2644775"/>
          <p14:tracePt t="12898" x="6681788" y="2676525"/>
          <p14:tracePt t="12906" x="6681788" y="2708275"/>
          <p14:tracePt t="12912" x="6681788" y="2740025"/>
          <p14:tracePt t="12920" x="6681788" y="2771775"/>
          <p14:tracePt t="12928" x="6681788" y="2803525"/>
          <p14:tracePt t="12936" x="6681788" y="2819400"/>
          <p14:tracePt t="12945" x="6697663" y="2851150"/>
          <p14:tracePt t="12953" x="6697663" y="2867025"/>
          <p14:tracePt t="12960" x="6713538" y="2882900"/>
          <p14:tracePt t="12968" x="6745288" y="2898775"/>
          <p14:tracePt t="12976" x="6745288" y="2914650"/>
          <p14:tracePt t="12982" x="6792913" y="2930525"/>
          <p14:tracePt t="12989" x="6808788" y="2946400"/>
          <p14:tracePt t="12998" x="6840538" y="2962275"/>
          <p14:tracePt t="13006" x="6872288" y="2962275"/>
          <p14:tracePt t="13014" x="6919913" y="2962275"/>
          <p14:tracePt t="13030" x="6951663" y="2962275"/>
          <p14:tracePt t="13038" x="6967538" y="2962275"/>
          <p14:tracePt t="13046" x="6983413" y="2962275"/>
          <p14:tracePt t="13052" x="6999288" y="2962275"/>
          <p14:tracePt t="13069" x="7013575" y="2962275"/>
          <p14:tracePt t="13084" x="7029450" y="2946400"/>
          <p14:tracePt t="13092" x="7045325" y="2930525"/>
          <p14:tracePt t="13108" x="7045325" y="2914650"/>
          <p14:tracePt t="13115" x="7061200" y="2898775"/>
          <p14:tracePt t="13121" x="7061200" y="2867025"/>
          <p14:tracePt t="13129" x="7061200" y="2851150"/>
          <p14:tracePt t="13138" x="7077075" y="2803525"/>
          <p14:tracePt t="13146" x="7077075" y="2771775"/>
          <p14:tracePt t="13154" x="7077075" y="2724150"/>
          <p14:tracePt t="13162" x="7077075" y="2692400"/>
          <p14:tracePt t="13170" x="7077075" y="2660650"/>
          <p14:tracePt t="13178" x="7077075" y="2613025"/>
          <p14:tracePt t="13186" x="7077075" y="2597150"/>
          <p14:tracePt t="13198" x="7077075" y="2549525"/>
          <p14:tracePt t="13206" x="7061200" y="2549525"/>
          <p14:tracePt t="13212" x="7061200" y="2533650"/>
          <p14:tracePt t="13222" x="7045325" y="2517775"/>
          <p14:tracePt t="13272" x="7045325" y="2501900"/>
          <p14:tracePt t="13293" x="7029450" y="2501900"/>
          <p14:tracePt t="13304" x="7013575" y="2501900"/>
          <p14:tracePt t="13312" x="6999288" y="2501900"/>
          <p14:tracePt t="13321" x="6967538" y="2501900"/>
          <p14:tracePt t="13328" x="6951663" y="2501900"/>
          <p14:tracePt t="13336" x="6904038" y="2517775"/>
          <p14:tracePt t="13344" x="6856413" y="2565400"/>
          <p14:tracePt t="13352" x="6824663" y="2581275"/>
          <p14:tracePt t="13360" x="6792913" y="2628900"/>
          <p14:tracePt t="13369" x="6745288" y="2692400"/>
          <p14:tracePt t="13374" x="6713538" y="2771775"/>
          <p14:tracePt t="13384" x="6665913" y="2867025"/>
          <p14:tracePt t="13390" x="6634163" y="2978150"/>
          <p14:tracePt t="13399" x="6602413" y="3073400"/>
          <p14:tracePt t="13406" x="6602413" y="3167063"/>
          <p14:tracePt t="13414" x="6602413" y="3262313"/>
          <p14:tracePt t="13422" x="6602413" y="3341688"/>
          <p14:tracePt t="13431" x="6650038" y="3421063"/>
          <p14:tracePt t="13438" x="6681788" y="3468688"/>
          <p14:tracePt t="13446" x="6729413" y="3516313"/>
          <p14:tracePt t="13453" x="6745288" y="3532188"/>
          <p14:tracePt t="13460" x="6777038" y="3548063"/>
          <p14:tracePt t="13468" x="6808788" y="3548063"/>
          <p14:tracePt t="13477" x="6840538" y="3548063"/>
          <p14:tracePt t="13484" x="6872288" y="3548063"/>
          <p14:tracePt t="13494" x="6951663" y="3532188"/>
          <p14:tracePt t="13500" x="7045325" y="3468688"/>
          <p14:tracePt t="13509" x="7140575" y="3389313"/>
          <p14:tracePt t="13517" x="7219950" y="3309938"/>
          <p14:tracePt t="13522" x="7299325" y="3214688"/>
          <p14:tracePt t="13530" x="7362825" y="3119438"/>
          <p14:tracePt t="13539" x="7394575" y="3009900"/>
          <p14:tracePt t="13546" x="7410450" y="2914650"/>
          <p14:tracePt t="13555" x="7410450" y="2819400"/>
          <p14:tracePt t="13562" x="7410450" y="2708275"/>
          <p14:tracePt t="13571" x="7394575" y="2660650"/>
          <p14:tracePt t="13578" x="7378700" y="2597150"/>
          <p14:tracePt t="13584" x="7283450" y="2517775"/>
          <p14:tracePt t="13592" x="7251700" y="2486025"/>
          <p14:tracePt t="13600" x="7156450" y="2438400"/>
          <p14:tracePt t="13607" x="7108825" y="2422525"/>
          <p14:tracePt t="13617" x="7061200" y="2406650"/>
          <p14:tracePt t="13624" x="7013575" y="2406650"/>
          <p14:tracePt t="13632" x="6999288" y="2406650"/>
          <p14:tracePt t="13640" x="6951663" y="2422525"/>
          <p14:tracePt t="13648" x="6935788" y="2438400"/>
          <p14:tracePt t="13656" x="6904038" y="2438400"/>
          <p14:tracePt t="13676" x="6904038" y="2454275"/>
          <p14:tracePt t="13698" x="6904038" y="2470150"/>
          <p14:tracePt t="13714" x="6904038" y="2486025"/>
          <p14:tracePt t="13724" x="6904038" y="2501900"/>
          <p14:tracePt t="13732" x="6919913" y="2533650"/>
          <p14:tracePt t="13740" x="6919913" y="2565400"/>
          <p14:tracePt t="13748" x="6983413" y="2597150"/>
          <p14:tracePt t="13756" x="7029450" y="2628900"/>
          <p14:tracePt t="13765" x="7077075" y="2660650"/>
          <p14:tracePt t="13772" x="7172325" y="2676525"/>
          <p14:tracePt t="13780" x="7346950" y="2692400"/>
          <p14:tracePt t="13787" x="7489825" y="2708275"/>
          <p14:tracePt t="13798" x="7631113" y="2708275"/>
          <p14:tracePt t="13806" x="7726363" y="2708275"/>
          <p14:tracePt t="13814" x="7837488" y="2708275"/>
          <p14:tracePt t="13822" x="7964488" y="2676525"/>
          <p14:tracePt t="13830" x="8012113" y="2660650"/>
          <p14:tracePt t="13838" x="8075613" y="2644775"/>
          <p14:tracePt t="13846" x="8123238" y="2613025"/>
          <p14:tracePt t="13854" x="8154988" y="2597150"/>
          <p14:tracePt t="13880" x="8154988" y="2581275"/>
          <p14:tracePt t="13888" x="8154988" y="2565400"/>
          <p14:tracePt t="13896" x="8154988" y="2549525"/>
          <p14:tracePt t="13908" x="8154988" y="2517775"/>
          <p14:tracePt t="13916" x="8154988" y="2486025"/>
          <p14:tracePt t="13924" x="8154988" y="2454275"/>
          <p14:tracePt t="13931" x="8154988" y="2438400"/>
          <p14:tracePt t="13939" x="8139113" y="2422525"/>
          <p14:tracePt t="13946" x="8139113" y="2406650"/>
          <p14:tracePt t="13986" x="8123238" y="2406650"/>
          <p14:tracePt t="13994" x="8107363" y="2406650"/>
          <p14:tracePt t="14002" x="8059738" y="2438400"/>
          <p14:tracePt t="14010" x="8027988" y="2470150"/>
          <p14:tracePt t="14018" x="7996238" y="2517775"/>
          <p14:tracePt t="14024" x="7964488" y="2533650"/>
          <p14:tracePt t="14032" x="7932738" y="2597150"/>
          <p14:tracePt t="14041" x="7900988" y="2660650"/>
          <p14:tracePt t="14049" x="7885113" y="2692400"/>
          <p14:tracePt t="14056" x="7869238" y="2755900"/>
          <p14:tracePt t="14064" x="7853363" y="2835275"/>
          <p14:tracePt t="14072" x="7853363" y="2867025"/>
          <p14:tracePt t="14080" x="7853363" y="2930525"/>
          <p14:tracePt t="14088" x="7853363" y="2994025"/>
          <p14:tracePt t="14094" x="7885113" y="3057525"/>
          <p14:tracePt t="14110" x="7916863" y="3103563"/>
          <p14:tracePt t="14119" x="7948613" y="3119438"/>
          <p14:tracePt t="14126" x="7980363" y="3151188"/>
          <p14:tracePt t="14134" x="7996238" y="3167063"/>
          <p14:tracePt t="14142" x="8043863" y="3167063"/>
          <p14:tracePt t="14150" x="8091488" y="3167063"/>
          <p14:tracePt t="14158" x="8139113" y="3167063"/>
          <p14:tracePt t="14165" x="8186738" y="3167063"/>
          <p14:tracePt t="14173" x="8248650" y="3151188"/>
          <p14:tracePt t="14181" x="8296275" y="3119438"/>
          <p14:tracePt t="14188" x="8343900" y="3087688"/>
          <p14:tracePt t="14196" x="8375650" y="3057525"/>
          <p14:tracePt t="14204" x="8423275" y="2994025"/>
          <p14:tracePt t="14212" x="8439150" y="2946400"/>
          <p14:tracePt t="14220" x="8455025" y="2898775"/>
          <p14:tracePt t="14228" x="8455025" y="2867025"/>
          <p14:tracePt t="14234" x="8455025" y="2819400"/>
          <p14:tracePt t="14242" x="8455025" y="2755900"/>
          <p14:tracePt t="14250" x="8455025" y="2692400"/>
          <p14:tracePt t="14259" x="8455025" y="2644775"/>
          <p14:tracePt t="14267" x="8439150" y="2565400"/>
          <p14:tracePt t="14274" x="8423275" y="2533650"/>
          <p14:tracePt t="14282" x="8407400" y="2486025"/>
          <p14:tracePt t="14290" x="8375650" y="2454275"/>
          <p14:tracePt t="14298" x="8328025" y="2438400"/>
          <p14:tracePt t="14305" x="8296275" y="2406650"/>
          <p14:tracePt t="14312" x="8248650" y="2392363"/>
          <p14:tracePt t="14320" x="8186738" y="2376488"/>
          <p14:tracePt t="14328" x="8107363" y="2376488"/>
          <p14:tracePt t="14337" x="8059738" y="2376488"/>
          <p14:tracePt t="14344" x="8012113" y="2376488"/>
          <p14:tracePt t="14352" x="7948613" y="2406650"/>
          <p14:tracePt t="14360" x="7869238" y="2438400"/>
          <p14:tracePt t="14370" x="7805738" y="2486025"/>
          <p14:tracePt t="14374" x="7773988" y="2517775"/>
          <p14:tracePt t="14383" x="7758113" y="2533650"/>
          <p14:tracePt t="14392" x="7726363" y="2581275"/>
          <p14:tracePt t="14398" x="7710488" y="2613025"/>
          <p14:tracePt t="14406" x="7694613" y="2660650"/>
          <p14:tracePt t="14414" x="7694613" y="2692400"/>
          <p14:tracePt t="14422" x="7694613" y="2740025"/>
          <p14:tracePt t="14431" x="7694613" y="2771775"/>
          <p14:tracePt t="14439" x="7726363" y="2835275"/>
          <p14:tracePt t="14446" x="7758113" y="2867025"/>
          <p14:tracePt t="14454" x="7773988" y="2914650"/>
          <p14:tracePt t="14462" x="7821613" y="2946400"/>
          <p14:tracePt t="14468" x="7853363" y="2978150"/>
          <p14:tracePt t="14476" x="7900988" y="3009900"/>
          <p14:tracePt t="14484" x="7948613" y="3009900"/>
          <p14:tracePt t="14493" x="7996238" y="3009900"/>
          <p14:tracePt t="14500" x="8012113" y="3009900"/>
          <p14:tracePt t="14512" x="8059738" y="3009900"/>
          <p14:tracePt t="14528" x="8091488" y="2994025"/>
          <p14:tracePt t="14536" x="8107363" y="2978150"/>
          <p14:tracePt t="14543" x="8123238" y="2898775"/>
          <p14:tracePt t="14552" x="8139113" y="2835275"/>
          <p14:tracePt t="14562" x="8154988" y="2787650"/>
          <p14:tracePt t="14570" x="8170863" y="2708275"/>
          <p14:tracePt t="14582" x="8170863" y="2628900"/>
          <p14:tracePt t="14588" x="8170863" y="2597150"/>
          <p14:tracePt t="14596" x="8170863" y="2581275"/>
          <p14:tracePt t="14604" x="8170863" y="2549525"/>
          <p14:tracePt t="14612" x="8170863" y="2533650"/>
          <p14:tracePt t="14636" x="8154988" y="2517775"/>
          <p14:tracePt t="14676" x="8139113" y="2517775"/>
          <p14:tracePt t="14692" x="8123238" y="2517775"/>
          <p14:tracePt t="14732" x="8107363" y="2517775"/>
          <p14:tracePt t="15028" x="8107363" y="2533650"/>
          <p14:tracePt t="15036" x="8107363" y="2549525"/>
          <p14:tracePt t="15044" x="8091488" y="2549525"/>
          <p14:tracePt t="15052" x="8091488" y="2581275"/>
          <p14:tracePt t="15068" x="8091488" y="2597150"/>
          <p14:tracePt t="15073" x="8091488" y="2613025"/>
          <p14:tracePt t="15090" x="8091488" y="2644775"/>
          <p14:tracePt t="15106" x="8091488" y="2676525"/>
          <p14:tracePt t="15114" x="8091488" y="2692400"/>
          <p14:tracePt t="15122" x="8091488" y="2708275"/>
          <p14:tracePt t="15130" x="8091488" y="2740025"/>
          <p14:tracePt t="15138" x="8091488" y="2755900"/>
          <p14:tracePt t="15146" x="8091488" y="2787650"/>
          <p14:tracePt t="15154" x="8091488" y="2803525"/>
          <p14:tracePt t="15160" x="8091488" y="2835275"/>
          <p14:tracePt t="15168" x="8091488" y="2851150"/>
          <p14:tracePt t="15177" x="8091488" y="2882900"/>
          <p14:tracePt t="15184" x="8091488" y="2914650"/>
          <p14:tracePt t="15192" x="8091488" y="2946400"/>
          <p14:tracePt t="15200" x="8107363" y="2962275"/>
          <p14:tracePt t="15216" x="8107363" y="2978150"/>
          <p14:tracePt t="15438" x="8107363" y="2994025"/>
          <p14:tracePt t="15446" x="8107363" y="3009900"/>
          <p14:tracePt t="15465" x="8091488" y="3041650"/>
          <p14:tracePt t="15473" x="8075613" y="3041650"/>
          <p14:tracePt t="15481" x="8059738" y="3073400"/>
          <p14:tracePt t="15488" x="8012113" y="3103563"/>
          <p14:tracePt t="15496" x="7996238" y="3135313"/>
          <p14:tracePt t="15504" x="7948613" y="3182938"/>
          <p14:tracePt t="15512" x="7916863" y="3214688"/>
          <p14:tracePt t="15523" x="7900988" y="3246438"/>
          <p14:tracePt t="15532" x="7885113" y="3246438"/>
          <p14:tracePt t="15592" x="7869238" y="3246438"/>
          <p14:tracePt t="15600" x="7853363" y="3246438"/>
          <p14:tracePt t="15625" x="7837488" y="3246438"/>
          <p14:tracePt t="15636" x="7821613" y="3246438"/>
          <p14:tracePt t="15854" x="7837488" y="3246438"/>
          <p14:tracePt t="15968" x="7805738" y="3246438"/>
          <p14:tracePt t="15977" x="7742238" y="3246438"/>
          <p14:tracePt t="15986" x="7631113" y="3262313"/>
          <p14:tracePt t="15994" x="7537450" y="3278188"/>
          <p14:tracePt t="16002" x="7442200" y="3294063"/>
          <p14:tracePt t="16010" x="7346950" y="3341688"/>
          <p14:tracePt t="16018" x="7315200" y="3341688"/>
          <p14:tracePt t="16026" x="7267575" y="3357563"/>
          <p14:tracePt t="16034" x="7267575" y="3373438"/>
          <p14:tracePt t="16042" x="7251700" y="3373438"/>
          <p14:tracePt t="16066" x="7251700" y="3389313"/>
          <p14:tracePt t="16078" x="7251700" y="3405188"/>
          <p14:tracePt t="16094" x="7251700" y="3421063"/>
          <p14:tracePt t="16103" x="7251700" y="3436938"/>
          <p14:tracePt t="16111" x="7251700" y="3452813"/>
          <p14:tracePt t="16118" x="7251700" y="3468688"/>
          <p14:tracePt t="16124" x="7251700" y="3484563"/>
          <p14:tracePt t="16133" x="7251700" y="3516313"/>
          <p14:tracePt t="16141" x="7251700" y="3548063"/>
          <p14:tracePt t="16148" x="7251700" y="3579813"/>
          <p14:tracePt t="16156" x="7283450" y="3611563"/>
          <p14:tracePt t="16164" x="7315200" y="3627438"/>
          <p14:tracePt t="16172" x="7346950" y="3659188"/>
          <p14:tracePt t="16181" x="7378700" y="3659188"/>
          <p14:tracePt t="16188" x="7426325" y="3675063"/>
          <p14:tracePt t="16195" x="7489825" y="3690938"/>
          <p14:tracePt t="16202" x="7537450" y="3690938"/>
          <p14:tracePt t="16210" x="7553325" y="3690938"/>
          <p14:tracePt t="16219" x="7646988" y="3690938"/>
          <p14:tracePt t="16226" x="7742238" y="3690938"/>
          <p14:tracePt t="16234" x="7789863" y="3659188"/>
          <p14:tracePt t="16242" x="7916863" y="3627438"/>
          <p14:tracePt t="16250" x="7996238" y="3595688"/>
          <p14:tracePt t="16258" x="8059738" y="3579813"/>
          <p14:tracePt t="16266" x="8139113" y="3563938"/>
          <p14:tracePt t="16272" x="8186738" y="3532188"/>
          <p14:tracePt t="16280" x="8232775" y="3532188"/>
          <p14:tracePt t="16288" x="8248650" y="3532188"/>
          <p14:tracePt t="16296" x="8296275" y="3516313"/>
          <p14:tracePt t="16304" x="8312150" y="3516313"/>
          <p14:tracePt t="16313" x="8343900" y="3500438"/>
          <p14:tracePt t="16328" x="8375650" y="3484563"/>
          <p14:tracePt t="16336" x="8391525" y="3484563"/>
          <p14:tracePt t="16342" x="8407400" y="3484563"/>
          <p14:tracePt t="16350" x="8423275" y="3484563"/>
          <p14:tracePt t="16358" x="8439150" y="3468688"/>
          <p14:tracePt t="16366" x="8455025" y="3468688"/>
          <p14:tracePt t="16375" x="8455025" y="3452813"/>
          <p14:tracePt t="16382" x="8470900" y="3452813"/>
          <p14:tracePt t="16390" x="8486775" y="3452813"/>
          <p14:tracePt t="16398" x="8502650" y="3436938"/>
          <p14:tracePt t="16406" x="8534400" y="3436938"/>
          <p14:tracePt t="16412" x="8566150" y="3421063"/>
          <p14:tracePt t="16420" x="8582025" y="3405188"/>
          <p14:tracePt t="16428" x="8645525" y="3405188"/>
          <p14:tracePt t="16436" x="8709025" y="3389313"/>
          <p14:tracePt t="16444" x="8772525" y="3373438"/>
          <p14:tracePt t="16452" x="8788400" y="3373438"/>
          <p14:tracePt t="16460" x="8866188" y="3373438"/>
          <p14:tracePt t="16468" x="8945563" y="3357563"/>
          <p14:tracePt t="16476" x="8977313" y="3357563"/>
          <p14:tracePt t="16484" x="9024938" y="3357563"/>
          <p14:tracePt t="16490" x="9072563" y="3357563"/>
          <p14:tracePt t="16497" x="9120188" y="3357563"/>
          <p14:tracePt t="16506" x="9183688" y="3357563"/>
          <p14:tracePt t="16514" x="9215438" y="3357563"/>
          <p14:tracePt t="16522" x="9247188" y="3357563"/>
          <p14:tracePt t="16530" x="9294813" y="3357563"/>
          <p14:tracePt t="16538" x="9326563" y="3357563"/>
          <p14:tracePt t="16546" x="9374188" y="3357563"/>
          <p14:tracePt t="16552" x="9405938" y="3357563"/>
          <p14:tracePt t="16560" x="9437688" y="3357563"/>
          <p14:tracePt t="16568" x="9467850" y="3357563"/>
          <p14:tracePt t="16577" x="9483725" y="3357563"/>
          <p14:tracePt t="16584" x="9499600" y="3357563"/>
          <p14:tracePt t="16592" x="9515475" y="3357563"/>
          <p14:tracePt t="16600" x="9547225" y="3341688"/>
          <p14:tracePt t="16608" x="9578975" y="3325813"/>
          <p14:tracePt t="16622" x="9594850" y="3309938"/>
          <p14:tracePt t="16630" x="9594850" y="3294063"/>
          <p14:tracePt t="16638" x="9610725" y="3294063"/>
          <p14:tracePt t="16646" x="9626600" y="3278188"/>
          <p14:tracePt t="16662" x="9658350" y="3262313"/>
          <p14:tracePt t="16690" x="9658350" y="3246438"/>
          <p14:tracePt t="16776" x="9642475" y="3246438"/>
          <p14:tracePt t="16784" x="9626600" y="3246438"/>
          <p14:tracePt t="16793" x="9578975" y="3262313"/>
          <p14:tracePt t="16800" x="9563100" y="3294063"/>
          <p14:tracePt t="16808" x="9515475" y="3325813"/>
          <p14:tracePt t="16818" x="9451975" y="3405188"/>
          <p14:tracePt t="16827" x="9405938" y="3468688"/>
          <p14:tracePt t="16834" x="9358313" y="3548063"/>
          <p14:tracePt t="16842" x="9326563" y="3611563"/>
          <p14:tracePt t="16851" x="9310688" y="3706813"/>
          <p14:tracePt t="16858" x="9294813" y="3784600"/>
          <p14:tracePt t="16867" x="9294813" y="3863975"/>
          <p14:tracePt t="16876" x="9294813" y="3911600"/>
          <p14:tracePt t="16884" x="9326563" y="4006850"/>
          <p14:tracePt t="16892" x="9421813" y="4102100"/>
          <p14:tracePt t="16899" x="9483725" y="4165600"/>
          <p14:tracePt t="16908" x="9563100" y="4229100"/>
          <p14:tracePt t="16916" x="9769475" y="4340225"/>
          <p14:tracePt t="16924" x="9896475" y="4387850"/>
          <p14:tracePt t="16932" x="10085388" y="4419600"/>
          <p14:tracePt t="16941" x="10228263" y="4419600"/>
          <p14:tracePt t="16950" x="10450513" y="4403725"/>
          <p14:tracePt t="16958" x="10577513" y="4356100"/>
          <p14:tracePt t="16966" x="10671175" y="4276725"/>
          <p14:tracePt t="16974" x="10766425" y="4197350"/>
          <p14:tracePt t="16982" x="10814050" y="4117975"/>
          <p14:tracePt t="16990" x="10845800" y="4054475"/>
          <p14:tracePt t="17000" x="10845800" y="3943350"/>
          <p14:tracePt t="17008" x="10845800" y="3816350"/>
          <p14:tracePt t="17016" x="10829925" y="3722688"/>
          <p14:tracePt t="17024" x="10766425" y="3611563"/>
          <p14:tracePt t="17032" x="10734675" y="3548063"/>
          <p14:tracePt t="17039" x="10671175" y="3468688"/>
          <p14:tracePt t="17048" x="10577513" y="3357563"/>
          <p14:tracePt t="17056" x="10545763" y="3325813"/>
          <p14:tracePt t="17066" x="10482263" y="3325813"/>
          <p14:tracePt t="17074" x="10450513" y="3325813"/>
          <p14:tracePt t="17082" x="10371138" y="3309938"/>
          <p14:tracePt t="17092" x="10228263" y="3309938"/>
          <p14:tracePt t="17099" x="10039350" y="3325813"/>
          <p14:tracePt t="17106" x="9848850" y="3373438"/>
          <p14:tracePt t="17114" x="9674225" y="3421063"/>
          <p14:tracePt t="17124" x="9594850" y="3452813"/>
          <p14:tracePt t="17132" x="9451975" y="3516313"/>
          <p14:tracePt t="17140" x="9390063" y="3548063"/>
          <p14:tracePt t="17147" x="9342438" y="3563938"/>
          <p14:tracePt t="17156" x="9310688" y="3595688"/>
          <p14:tracePt t="17163" x="9278938" y="3611563"/>
          <p14:tracePt t="17180" x="9263063" y="3627438"/>
          <p14:tracePt t="17188" x="9247188" y="3643313"/>
          <p14:tracePt t="17197" x="9231313" y="3659188"/>
          <p14:tracePt t="17205" x="9199563" y="3690938"/>
          <p14:tracePt t="17220" x="9167813" y="3722688"/>
          <p14:tracePt t="17230" x="9151938" y="3754438"/>
          <p14:tracePt t="17238" x="9120188" y="3784600"/>
          <p14:tracePt t="17246" x="9104313" y="3800475"/>
          <p14:tracePt t="17254" x="9072563" y="3832225"/>
          <p14:tracePt t="17262" x="9040813" y="3863975"/>
          <p14:tracePt t="17270" x="9009063" y="3895725"/>
          <p14:tracePt t="17278" x="8945563" y="3943350"/>
          <p14:tracePt t="17288" x="8820150" y="4038600"/>
          <p14:tracePt t="17296" x="8709025" y="4086225"/>
          <p14:tracePt t="17304" x="8582025" y="4165600"/>
          <p14:tracePt t="17311" x="8518525" y="4181475"/>
          <p14:tracePt t="17320" x="8375650" y="4244975"/>
          <p14:tracePt t="17328" x="8328025" y="4260850"/>
          <p14:tracePt t="17336" x="8264525" y="4292600"/>
          <p14:tracePt t="17344" x="8218488" y="4292600"/>
          <p14:tracePt t="17351" x="8186738" y="4292600"/>
          <p14:tracePt t="17360" x="8139113" y="4292600"/>
          <p14:tracePt t="17368" x="8107363" y="4308475"/>
          <p14:tracePt t="17376" x="8091488" y="4308475"/>
          <p14:tracePt t="17467" x="8107363" y="4308475"/>
          <p14:tracePt t="17474" x="8139113" y="4276725"/>
          <p14:tracePt t="17482" x="8218488" y="4244975"/>
          <p14:tracePt t="17490" x="8312150" y="4229100"/>
          <p14:tracePt t="17498" x="8439150" y="4197350"/>
          <p14:tracePt t="17504" x="8566150" y="4165600"/>
          <p14:tracePt t="17512" x="8709025" y="4117975"/>
          <p14:tracePt t="17520" x="8820150" y="4086225"/>
          <p14:tracePt t="17528" x="8945563" y="4070350"/>
          <p14:tracePt t="17536" x="9136063" y="4006850"/>
          <p14:tracePt t="17544" x="9183688" y="3990975"/>
          <p14:tracePt t="17552" x="9294813" y="3959225"/>
          <p14:tracePt t="17560" x="9390063" y="3943350"/>
          <p14:tracePt t="17568" x="9437688" y="3927475"/>
          <p14:tracePt t="17574" x="9451975" y="3927475"/>
          <p14:tracePt t="17582" x="9467850" y="3911600"/>
          <p14:tracePt t="17590" x="9483725" y="3911600"/>
          <p14:tracePt t="17614" x="9483725" y="3895725"/>
          <p14:tracePt t="17658" x="9483725" y="3879850"/>
          <p14:tracePt t="17666" x="9483725" y="3863975"/>
          <p14:tracePt t="17675" x="9451975" y="3832225"/>
          <p14:tracePt t="17682" x="9451975" y="3800475"/>
          <p14:tracePt t="17690" x="9405938" y="3754438"/>
          <p14:tracePt t="17698" x="9374188" y="3706813"/>
          <p14:tracePt t="17706" x="9358313" y="3690938"/>
          <p14:tracePt t="17716" x="9278938" y="3611563"/>
          <p14:tracePt t="17724" x="9231313" y="3579813"/>
          <p14:tracePt t="17732" x="9167813" y="3516313"/>
          <p14:tracePt t="17740" x="9136063" y="3500438"/>
          <p14:tracePt t="17748" x="9056688" y="3468688"/>
          <p14:tracePt t="17757" x="9024938" y="3436938"/>
          <p14:tracePt t="17764" x="8897938" y="3421063"/>
          <p14:tracePt t="17775" x="8804275" y="3421063"/>
          <p14:tracePt t="17782" x="8709025" y="3421063"/>
          <p14:tracePt t="17790" x="8566150" y="3421063"/>
          <p14:tracePt t="17798" x="8375650" y="3421063"/>
          <p14:tracePt t="17806" x="8264525" y="3421063"/>
          <p14:tracePt t="17814" x="8123238" y="3421063"/>
          <p14:tracePt t="17822" x="8012113" y="3452813"/>
          <p14:tracePt t="17830" x="7885113" y="3500438"/>
          <p14:tracePt t="17838" x="7789863" y="3532188"/>
          <p14:tracePt t="17846" x="7710488" y="3563938"/>
          <p14:tracePt t="17854" x="7569200" y="3643313"/>
          <p14:tracePt t="17864" x="7537450" y="3659188"/>
          <p14:tracePt t="17872" x="7489825" y="3690938"/>
          <p14:tracePt t="17880" x="7442200" y="3738563"/>
          <p14:tracePt t="17889" x="7378700" y="3784600"/>
          <p14:tracePt t="17896" x="7315200" y="3832225"/>
          <p14:tracePt t="17904" x="7251700" y="3863975"/>
          <p14:tracePt t="17912" x="7219950" y="3895725"/>
          <p14:tracePt t="17920" x="7172325" y="3943350"/>
          <p14:tracePt t="17930" x="7124700" y="3975100"/>
          <p14:tracePt t="17938" x="7092950" y="4006850"/>
          <p14:tracePt t="17947" x="7061200" y="4054475"/>
          <p14:tracePt t="17954" x="7013575" y="4086225"/>
          <p14:tracePt t="17962" x="6999288" y="4133850"/>
          <p14:tracePt t="17970" x="6983413" y="4165600"/>
          <p14:tracePt t="17978" x="6967538" y="4213225"/>
          <p14:tracePt t="17996" x="6967538" y="4244975"/>
          <p14:tracePt t="18004" x="6967538" y="4260850"/>
          <p14:tracePt t="18012" x="6967538" y="4308475"/>
          <p14:tracePt t="18020" x="6967538" y="4324350"/>
          <p14:tracePt t="18028" x="6967538" y="4356100"/>
          <p14:tracePt t="18036" x="7013575" y="4371975"/>
          <p14:tracePt t="18044" x="7077075" y="4419600"/>
          <p14:tracePt t="18052" x="7251700" y="4497388"/>
          <p14:tracePt t="18062" x="7394575" y="4529138"/>
          <p14:tracePt t="18070" x="7694613" y="4592638"/>
          <p14:tracePt t="18078" x="8075613" y="4672013"/>
          <p14:tracePt t="18086" x="8296275" y="4672013"/>
          <p14:tracePt t="18094" x="8836025" y="4703763"/>
          <p14:tracePt t="18102" x="9215438" y="4703763"/>
          <p14:tracePt t="18110" x="9578975" y="4687888"/>
          <p14:tracePt t="18118" x="9944100" y="4640263"/>
          <p14:tracePt t="18128" x="10133013" y="4608513"/>
          <p14:tracePt t="18136" x="10307638" y="4560888"/>
          <p14:tracePt t="18144" x="10450513" y="4513263"/>
          <p14:tracePt t="18152" x="10561638" y="4465638"/>
          <p14:tracePt t="18161" x="10625138" y="4419600"/>
          <p14:tracePt t="18168" x="10702925" y="4324350"/>
          <p14:tracePt t="18176" x="10734675" y="4292600"/>
          <p14:tracePt t="18186" x="10782300" y="4244975"/>
          <p14:tracePt t="18194" x="10798175" y="4197350"/>
          <p14:tracePt t="18202" x="10814050" y="4181475"/>
          <p14:tracePt t="18209" x="10814050" y="4165600"/>
          <p14:tracePt t="18218" x="10829925" y="4133850"/>
          <p14:tracePt t="18226" x="10829925" y="4117975"/>
          <p14:tracePt t="18242" x="10829925" y="4086225"/>
          <p14:tracePt t="18251" x="10829925" y="4070350"/>
          <p14:tracePt t="18260" x="10845800" y="4038600"/>
          <p14:tracePt t="18276" x="10845800" y="4022725"/>
          <p14:tracePt t="18282" x="10845800" y="4006850"/>
          <p14:tracePt t="18292" x="10845800" y="3990975"/>
          <p14:tracePt t="18300" x="10845800" y="3975100"/>
          <p14:tracePt t="18308" x="10829925" y="3959225"/>
          <p14:tracePt t="18316" x="10766425" y="3911600"/>
          <p14:tracePt t="18324" x="10671175" y="3848100"/>
          <p14:tracePt t="18332" x="10514013" y="3770313"/>
          <p14:tracePt t="18341" x="10323513" y="3690938"/>
          <p14:tracePt t="18348" x="9928225" y="3563938"/>
          <p14:tracePt t="18358" x="9563100" y="3500438"/>
          <p14:tracePt t="18366" x="8897938" y="3405188"/>
          <p14:tracePt t="18374" x="8407400" y="3373438"/>
          <p14:tracePt t="18383" x="7964488" y="3373438"/>
          <p14:tracePt t="18390" x="7537450" y="3373438"/>
          <p14:tracePt t="18398" x="7362825" y="3373438"/>
          <p14:tracePt t="18406" x="7140575" y="3421063"/>
          <p14:tracePt t="18417" x="6983413" y="3468688"/>
          <p14:tracePt t="18424" x="6919913" y="3516313"/>
          <p14:tracePt t="18432" x="6856413" y="3563938"/>
          <p14:tracePt t="18440" x="6808788" y="3611563"/>
          <p14:tracePt t="18447" x="6792913" y="3627438"/>
          <p14:tracePt t="18456" x="6777038" y="3675063"/>
          <p14:tracePt t="18464" x="6729413" y="3754438"/>
          <p14:tracePt t="18474" x="6697663" y="3800475"/>
          <p14:tracePt t="18482" x="6650038" y="3895725"/>
          <p14:tracePt t="18490" x="6570663" y="4038600"/>
          <p14:tracePt t="18498" x="6523038" y="4117975"/>
          <p14:tracePt t="18506" x="6459538" y="4244975"/>
          <p14:tracePt t="18515" x="6411913" y="4356100"/>
          <p14:tracePt t="18522" x="6381750" y="4481513"/>
          <p14:tracePt t="18530" x="6381750" y="4529138"/>
          <p14:tracePt t="18540" x="6381750" y="4592638"/>
          <p14:tracePt t="18548" x="6381750" y="4624388"/>
          <p14:tracePt t="18557" x="6397625" y="4672013"/>
          <p14:tracePt t="18564" x="6443663" y="4735513"/>
          <p14:tracePt t="18572" x="6491288" y="4751388"/>
          <p14:tracePt t="18580" x="6523038" y="4783138"/>
          <p14:tracePt t="18588" x="6554788" y="4799013"/>
          <p14:tracePt t="18596" x="6602413" y="4830763"/>
          <p14:tracePt t="18605" x="6681788" y="4830763"/>
          <p14:tracePt t="18614" x="6840538" y="4862513"/>
          <p14:tracePt t="18624" x="6999288" y="4862513"/>
          <p14:tracePt t="18632" x="7251700" y="4862513"/>
          <p14:tracePt t="18642" x="7442200" y="4862513"/>
          <p14:tracePt t="18652" x="7805738" y="4846638"/>
          <p14:tracePt t="18655" x="8170863" y="4799013"/>
          <p14:tracePt t="18662" x="8550275" y="4719638"/>
          <p14:tracePt t="18670" x="8740775" y="4687888"/>
          <p14:tracePt t="18681" x="8993188" y="4624388"/>
          <p14:tracePt t="18689" x="9183688" y="4545013"/>
          <p14:tracePt t="18696" x="9263063" y="4497388"/>
          <p14:tracePt t="18704" x="9374188" y="4435475"/>
          <p14:tracePt t="18712" x="9437688" y="4387850"/>
          <p14:tracePt t="18720" x="9483725" y="4324350"/>
          <p14:tracePt t="18729" x="9515475" y="4276725"/>
          <p14:tracePt t="18736" x="9531350" y="4260850"/>
          <p14:tracePt t="18744" x="9547225" y="4229100"/>
          <p14:tracePt t="18751" x="9547225" y="4213225"/>
          <p14:tracePt t="18810" x="9547225" y="4197350"/>
          <p14:tracePt t="18826" x="9547225" y="4181475"/>
          <p14:tracePt t="18846" x="9547225" y="4165600"/>
          <p14:tracePt t="18862" x="9531350" y="4149725"/>
          <p14:tracePt t="18870" x="9515475" y="4117975"/>
          <p14:tracePt t="18880" x="9483725" y="4117975"/>
          <p14:tracePt t="18889" x="9451975" y="4102100"/>
          <p14:tracePt t="18896" x="9421813" y="4102100"/>
          <p14:tracePt t="18904" x="9405938" y="4086225"/>
          <p14:tracePt t="18912" x="9358313" y="4086225"/>
          <p14:tracePt t="18922" x="9342438" y="4086225"/>
          <p14:tracePt t="18928" x="9294813" y="4086225"/>
          <p14:tracePt t="18938" x="9247188" y="4086225"/>
          <p14:tracePt t="18946" x="9183688" y="4086225"/>
          <p14:tracePt t="18954" x="9136063" y="4102100"/>
          <p14:tracePt t="18962" x="9072563" y="4133850"/>
          <p14:tracePt t="18970" x="8945563" y="4165600"/>
          <p14:tracePt t="18978" x="8850313" y="4197350"/>
          <p14:tracePt t="18986" x="8724900" y="4229100"/>
          <p14:tracePt t="18997" x="8613775" y="4292600"/>
          <p14:tracePt t="19004" x="8566150" y="4324350"/>
          <p14:tracePt t="19012" x="8502650" y="4340225"/>
          <p14:tracePt t="19020" x="8470900" y="4356100"/>
          <p14:tracePt t="19028" x="8455025" y="4371975"/>
          <p14:tracePt t="19036" x="8439150" y="4387850"/>
          <p14:tracePt t="19060" x="8439150" y="4403725"/>
          <p14:tracePt t="19080" x="8439150" y="4419600"/>
          <p14:tracePt t="19104" x="8423275" y="4451350"/>
          <p14:tracePt t="19120" x="8407400" y="4481513"/>
          <p14:tracePt t="19128" x="8391525" y="4497388"/>
          <p14:tracePt t="19136" x="8391525" y="4529138"/>
          <p14:tracePt t="19142" x="8375650" y="4545013"/>
          <p14:tracePt t="19150" x="8375650" y="4560888"/>
          <p14:tracePt t="19158" x="8375650" y="4576763"/>
          <p14:tracePt t="19236" x="8375650" y="4592638"/>
          <p14:tracePt t="19260" x="8375650" y="4608513"/>
          <p14:tracePt t="19268" x="8375650" y="4624388"/>
          <p14:tracePt t="19276" x="8359775" y="4640263"/>
          <p14:tracePt t="19284" x="8343900" y="4672013"/>
          <p14:tracePt t="19292" x="8312150" y="4687888"/>
          <p14:tracePt t="19300" x="8248650" y="4719638"/>
          <p14:tracePt t="19308" x="8202613" y="4751388"/>
          <p14:tracePt t="19316" x="8139113" y="4783138"/>
          <p14:tracePt t="19321" x="8075613" y="4799013"/>
          <p14:tracePt t="19330" x="8059738" y="4799013"/>
          <p14:tracePt t="19338" x="8027988" y="4814888"/>
          <p14:tracePt t="19346" x="8012113" y="4814888"/>
          <p14:tracePt t="19354" x="7996238" y="4814888"/>
          <p14:tracePt t="19391" x="7980363" y="4814888"/>
          <p14:tracePt t="19410" x="7964488" y="4814888"/>
          <p14:tracePt t="19442" x="7948613" y="4814888"/>
          <p14:tracePt t="19454" x="7948613" y="4799013"/>
          <p14:tracePt t="19470" x="7932738" y="4799013"/>
          <p14:tracePt t="19478" x="7932738" y="4783138"/>
          <p14:tracePt t="19487" x="7932738" y="4767263"/>
          <p14:tracePt t="19502" x="7916863" y="4751388"/>
          <p14:tracePt t="19510" x="7916863" y="4735513"/>
          <p14:tracePt t="19518" x="7916863" y="4719638"/>
          <p14:tracePt t="19526" x="7916863" y="4703763"/>
          <p14:tracePt t="19536" x="7900988" y="4687888"/>
          <p14:tracePt t="19544" x="7885113" y="4687888"/>
          <p14:tracePt t="19552" x="7885113" y="4672013"/>
          <p14:tracePt t="19560" x="7869238" y="4656138"/>
          <p14:tracePt t="19568" x="7837488" y="4640263"/>
          <p14:tracePt t="19584" x="7805738" y="4624388"/>
          <p14:tracePt t="19592" x="7773988" y="4624388"/>
          <p14:tracePt t="19602" x="7758113" y="4608513"/>
          <p14:tracePt t="19610" x="7710488" y="4608513"/>
          <p14:tracePt t="19619" x="7694613" y="4608513"/>
          <p14:tracePt t="19626" x="7646988" y="4592638"/>
          <p14:tracePt t="19638" x="7600950" y="4592638"/>
          <p14:tracePt t="19647" x="7569200" y="4592638"/>
          <p14:tracePt t="19654" x="7521575" y="4592638"/>
          <p14:tracePt t="19661" x="7489825" y="4592638"/>
          <p14:tracePt t="19668" x="7473950" y="4592638"/>
          <p14:tracePt t="19676" x="7458075" y="4592638"/>
          <p14:tracePt t="19684" x="7426325" y="4592638"/>
          <p14:tracePt t="19692" x="7410450" y="4592638"/>
          <p14:tracePt t="19700" x="7362825" y="4592638"/>
          <p14:tracePt t="19708" x="7331075" y="4624388"/>
          <p14:tracePt t="19716" x="7299325" y="4640263"/>
          <p14:tracePt t="19724" x="7267575" y="4656138"/>
          <p14:tracePt t="19730" x="7219950" y="4687888"/>
          <p14:tracePt t="19744" x="7188200" y="4719638"/>
          <p14:tracePt t="19750" x="7156450" y="4735513"/>
          <p14:tracePt t="19759" x="7140575" y="4751388"/>
          <p14:tracePt t="19764" x="7140575" y="4767263"/>
          <p14:tracePt t="19772" x="7140575" y="4783138"/>
          <p14:tracePt t="19787" x="7140575" y="4814888"/>
          <p14:tracePt t="19800" x="7140575" y="4862513"/>
          <p14:tracePt t="19816" x="7140575" y="4878388"/>
          <p14:tracePt t="19832" x="7140575" y="4894263"/>
          <p14:tracePt t="19852" x="7156450" y="4910138"/>
          <p14:tracePt t="19876" x="7172325" y="4926013"/>
          <p14:tracePt t="19884" x="7188200" y="4926013"/>
          <p14:tracePt t="19892" x="7188200" y="4941888"/>
          <p14:tracePt t="19902" x="7204075" y="4957763"/>
          <p14:tracePt t="19910" x="7219950" y="4957763"/>
          <p14:tracePt t="19918" x="7235825" y="4973638"/>
          <p14:tracePt t="19926" x="7251700" y="4989513"/>
          <p14:tracePt t="19934" x="7283450" y="5005388"/>
          <p14:tracePt t="19942" x="7299325" y="5005388"/>
          <p14:tracePt t="19950" x="7331075" y="5005388"/>
          <p14:tracePt t="19958" x="7346950" y="5021263"/>
          <p14:tracePt t="19966" x="7362825" y="5021263"/>
          <p14:tracePt t="19976" x="7378700" y="5021263"/>
          <p14:tracePt t="19984" x="7378700" y="5037138"/>
          <p14:tracePt t="19993" x="7394575" y="5037138"/>
          <p14:tracePt t="20016" x="7410450" y="5037138"/>
          <p14:tracePt t="20028" x="7426325" y="5037138"/>
          <p14:tracePt t="20042" x="7442200" y="5037138"/>
          <p14:tracePt t="20050" x="7458075" y="5037138"/>
          <p14:tracePt t="20058" x="7473950" y="5037138"/>
          <p14:tracePt t="20066" x="7489825" y="5037138"/>
          <p14:tracePt t="20078" x="7505700" y="5037138"/>
          <p14:tracePt t="20087" x="7521575" y="5037138"/>
          <p14:tracePt t="20096" x="7553325" y="5037138"/>
          <p14:tracePt t="20103" x="7585075" y="5037138"/>
          <p14:tracePt t="20112" x="7600950" y="5021263"/>
          <p14:tracePt t="20128" x="7616825" y="5021263"/>
          <p14:tracePt t="20136" x="7616825" y="5005388"/>
          <p14:tracePt t="20144" x="7631113" y="4989513"/>
          <p14:tracePt t="20152" x="7646988" y="4989513"/>
          <p14:tracePt t="20160" x="7646988" y="4957763"/>
          <p14:tracePt t="20168" x="7662863" y="4941888"/>
          <p14:tracePt t="20176" x="7662863" y="4910138"/>
          <p14:tracePt t="20190" x="7678738" y="4878388"/>
          <p14:tracePt t="20198" x="7678738" y="4846638"/>
          <p14:tracePt t="20206" x="7678738" y="4799013"/>
          <p14:tracePt t="20214" x="7678738" y="4783138"/>
          <p14:tracePt t="20223" x="7678738" y="4767263"/>
          <p14:tracePt t="20230" x="7678738" y="4751388"/>
          <p14:tracePt t="20238" x="7678738" y="4735513"/>
          <p14:tracePt t="20256" x="7678738" y="4719638"/>
          <p14:tracePt t="20265" x="7678738" y="4703763"/>
          <p14:tracePt t="20284" x="7678738" y="4687888"/>
          <p14:tracePt t="20292" x="7662863" y="4672013"/>
          <p14:tracePt t="20300" x="7646988" y="4672013"/>
          <p14:tracePt t="20316" x="7646988" y="4656138"/>
          <p14:tracePt t="20324" x="7631113" y="4656138"/>
          <p14:tracePt t="20332" x="7616825" y="4656138"/>
          <p14:tracePt t="20340" x="7616825" y="4640263"/>
          <p14:tracePt t="20346" x="7600950" y="4640263"/>
          <p14:tracePt t="20355" x="7600950" y="4624388"/>
          <p14:tracePt t="20366" x="7585075" y="4624388"/>
          <p14:tracePt t="20374" x="7569200" y="4624388"/>
          <p14:tracePt t="20390" x="7537450" y="4624388"/>
          <p14:tracePt t="20406" x="7521575" y="4624388"/>
          <p14:tracePt t="20414" x="7505700" y="4624388"/>
          <p14:tracePt t="20424" x="7473950" y="4624388"/>
          <p14:tracePt t="20432" x="7458075" y="4624388"/>
          <p14:tracePt t="20445" x="7426325" y="4624388"/>
          <p14:tracePt t="20459" x="7346950" y="4640263"/>
          <p14:tracePt t="20473" x="7283450" y="4672013"/>
          <p14:tracePt t="20482" x="7251700" y="4687888"/>
          <p14:tracePt t="20490" x="7204075" y="4735513"/>
          <p14:tracePt t="20501" x="7172325" y="4767263"/>
          <p14:tracePt t="20510" x="7156450" y="4783138"/>
          <p14:tracePt t="20518" x="7124700" y="4830763"/>
          <p14:tracePt t="20528" x="7108825" y="4878388"/>
          <p14:tracePt t="20530" x="7077075" y="4941888"/>
          <p14:tracePt t="20538" x="7061200" y="5005388"/>
          <p14:tracePt t="20546" x="7045325" y="5053013"/>
          <p14:tracePt t="20556" x="7029450" y="5100638"/>
          <p14:tracePt t="20564" x="6999288" y="5162550"/>
          <p14:tracePt t="20578" x="6999288" y="5210175"/>
          <p14:tracePt t="20583" x="6999288" y="5241925"/>
          <p14:tracePt t="20588" x="6999288" y="5273675"/>
          <p14:tracePt t="20597" x="6999288" y="5305425"/>
          <p14:tracePt t="20605" x="6999288" y="5321300"/>
          <p14:tracePt t="20614" x="6999288" y="5353050"/>
          <p14:tracePt t="20622" x="7013575" y="5368925"/>
          <p14:tracePt t="20631" x="7013575" y="5400675"/>
          <p14:tracePt t="20638" x="7045325" y="5432425"/>
          <p14:tracePt t="20646" x="7077075" y="5448300"/>
          <p14:tracePt t="20654" x="7092950" y="5480050"/>
          <p14:tracePt t="20662" x="7124700" y="5495925"/>
          <p14:tracePt t="20679" x="7140575" y="5511800"/>
          <p14:tracePt t="20686" x="7156450" y="5527675"/>
          <p14:tracePt t="20696" x="7188200" y="5527675"/>
          <p14:tracePt t="20702" x="7204075" y="5543550"/>
          <p14:tracePt t="20712" x="7235825" y="5559425"/>
          <p14:tracePt t="20723" x="7267575" y="5559425"/>
          <p14:tracePt t="20737" x="7362825" y="5575300"/>
          <p14:tracePt t="20750" x="7410450" y="5575300"/>
          <p14:tracePt t="20764" x="7537450" y="5559425"/>
          <p14:tracePt t="20778" x="7678738" y="5495925"/>
          <p14:tracePt t="20794" x="7773988" y="5432425"/>
          <p14:tracePt t="20802" x="7805738" y="5416550"/>
          <p14:tracePt t="20810" x="7837488" y="5384800"/>
          <p14:tracePt t="20818" x="7837488" y="5368925"/>
          <p14:tracePt t="20826" x="7869238" y="5353050"/>
          <p14:tracePt t="20835" x="7869238" y="5321300"/>
          <p14:tracePt t="20852" x="7885113" y="5289550"/>
          <p14:tracePt t="20860" x="7900988" y="5289550"/>
          <p14:tracePt t="20868" x="7900988" y="5273675"/>
          <p14:tracePt t="20876" x="7916863" y="5257800"/>
          <p14:tracePt t="20884" x="7932738" y="5257800"/>
          <p14:tracePt t="20904" x="7948613" y="5257800"/>
          <p14:tracePt t="20912" x="7964488" y="5257800"/>
          <p14:tracePt t="20920" x="7996238" y="5257800"/>
          <p14:tracePt t="20928" x="8012113" y="5257800"/>
          <p14:tracePt t="20934" x="8075613" y="5257800"/>
          <p14:tracePt t="20946" x="8186738" y="5273675"/>
          <p14:tracePt t="20959" x="8423275" y="5353050"/>
          <p14:tracePt t="20972" x="8597900" y="5416550"/>
          <p14:tracePt t="20975" x="8661400" y="5416550"/>
          <p14:tracePt t="20982" x="8866188" y="5448300"/>
          <p14:tracePt t="20990" x="9040813" y="5480050"/>
          <p14:tracePt t="21001" x="9231313" y="5480050"/>
          <p14:tracePt t="21010" x="9358313" y="5480050"/>
          <p14:tracePt t="21012" x="9483725" y="5464175"/>
          <p14:tracePt t="21021" x="9578975" y="5432425"/>
          <p14:tracePt t="21028" x="9658350" y="5368925"/>
          <p14:tracePt t="21038" x="9721850" y="5337175"/>
          <p14:tracePt t="21046" x="9785350" y="5289550"/>
          <p14:tracePt t="21056" x="9832975" y="5241925"/>
          <p14:tracePt t="21059" x="9848850" y="5210175"/>
          <p14:tracePt t="21070" x="9896475" y="5194300"/>
          <p14:tracePt t="21077" x="9912350" y="5178425"/>
          <p14:tracePt t="21092" x="9975850" y="5132388"/>
          <p14:tracePt t="21106" x="10039350" y="5116513"/>
          <p14:tracePt t="21119" x="10085388" y="5084763"/>
          <p14:tracePt t="21134" x="10148888" y="5053013"/>
          <p14:tracePt t="21146" x="10212388" y="4989513"/>
          <p14:tracePt t="21160" x="10228263" y="4989513"/>
          <p14:tracePt t="21174" x="10228263" y="4957763"/>
          <p14:tracePt t="21184" x="10228263" y="4941888"/>
          <p14:tracePt t="21197" x="10228263" y="4926013"/>
          <p14:tracePt t="21216" x="10228263" y="4910138"/>
          <p14:tracePt t="21224" x="10228263" y="4894263"/>
          <p14:tracePt t="21238" x="10228263" y="4878388"/>
          <p14:tracePt t="21254" x="10212388" y="4846638"/>
          <p14:tracePt t="21262" x="10164763" y="4814888"/>
          <p14:tracePt t="21270" x="10117138" y="4799013"/>
          <p14:tracePt t="21278" x="10007600" y="4767263"/>
          <p14:tracePt t="21286" x="9832975" y="4703763"/>
          <p14:tracePt t="21294" x="9721850" y="4687888"/>
          <p14:tracePt t="21302" x="9451975" y="4640263"/>
          <p14:tracePt t="21312" x="9263063" y="4624388"/>
          <p14:tracePt t="21327" x="8756650" y="4608513"/>
          <p14:tracePt t="21341" x="8423275" y="4608513"/>
          <p14:tracePt t="21355" x="8343900" y="4624388"/>
          <p14:tracePt t="21357" x="8248650" y="4640263"/>
          <p14:tracePt t="21369" x="8170863" y="4672013"/>
          <p14:tracePt t="21383" x="8091488" y="4703763"/>
          <p14:tracePt t="21396" x="8012113" y="4751388"/>
          <p14:tracePt t="21412" x="7885113" y="4830763"/>
          <p14:tracePt t="21425" x="7678738" y="4973638"/>
          <p14:tracePt t="21438" x="7537450" y="5084763"/>
          <p14:tracePt t="21452" x="7378700" y="5194300"/>
          <p14:tracePt t="21467" x="7156450" y="5384800"/>
          <p14:tracePt t="21473" x="7061200" y="5464175"/>
          <p14:tracePt t="21481" x="7029450" y="5495925"/>
          <p14:tracePt t="21494" x="6967538" y="5559425"/>
          <p14:tracePt t="21507" x="6919913" y="5622925"/>
          <p14:tracePt t="21521" x="6872288" y="5670550"/>
          <p14:tracePt t="21535" x="6808788" y="5718175"/>
          <p14:tracePt t="21549" x="6777038" y="5749925"/>
          <p14:tracePt t="21551" x="6745288" y="5781675"/>
          <p14:tracePt t="21563" x="6745288" y="5797550"/>
          <p14:tracePt t="21572" x="6713538" y="5829300"/>
          <p14:tracePt t="21575" x="6697663" y="5843588"/>
          <p14:tracePt t="21582" x="6681788" y="5875338"/>
          <p14:tracePt t="21591" x="6665913" y="5891213"/>
          <p14:tracePt t="21599" x="6650038" y="5891213"/>
          <p14:tracePt t="21609" x="6650038" y="5922963"/>
          <p14:tracePt t="21619" x="6618288" y="5922963"/>
          <p14:tracePt t="21620" x="6602413" y="5938838"/>
          <p14:tracePt t="21629" x="6586538" y="5954713"/>
          <p14:tracePt t="21639" x="6570663" y="5954713"/>
          <p14:tracePt t="21647" x="6570663" y="5970588"/>
          <p14:tracePt t="21660" x="6554788" y="5970588"/>
          <p14:tracePt t="21668" x="6538913" y="5986463"/>
          <p14:tracePt t="21682" x="6507163" y="5986463"/>
          <p14:tracePt t="21690" x="6491288" y="5986463"/>
          <p14:tracePt t="21698" x="6443663" y="5986463"/>
          <p14:tracePt t="21706" x="6365875" y="5970588"/>
          <p14:tracePt t="21714" x="6254750" y="5938838"/>
          <p14:tracePt t="21722" x="6111875" y="5891213"/>
          <p14:tracePt t="21730" x="5984875" y="5859463"/>
          <p14:tracePt t="21736" x="5794375" y="5797550"/>
          <p14:tracePt t="21744" x="5653088" y="5765800"/>
          <p14:tracePt t="21752" x="5399088" y="5702300"/>
          <p14:tracePt t="21760" x="5256213" y="5686425"/>
          <p14:tracePt t="21768" x="5114925" y="5654675"/>
          <p14:tracePt t="21776" x="4924425" y="5638800"/>
          <p14:tracePt t="21784" x="4860925" y="5622925"/>
          <p14:tracePt t="21792" x="4781550" y="5607050"/>
          <p14:tracePt t="21807" x="4686300" y="5607050"/>
          <p14:tracePt t="21821" x="4670425" y="5607050"/>
          <p14:tracePt t="21822" x="4622800" y="5607050"/>
          <p14:tracePt t="21838" x="4591050" y="5607050"/>
          <p14:tracePt t="21847" x="4575175" y="5607050"/>
          <p14:tracePt t="21863" x="4513263" y="5622925"/>
          <p14:tracePt t="21877" x="4402138" y="5686425"/>
          <p14:tracePt t="21890" x="4338638" y="5718175"/>
          <p14:tracePt t="21904" x="4195763" y="5797550"/>
          <p14:tracePt t="21918" x="3989388" y="5891213"/>
          <p14:tracePt t="21932" x="3816350" y="6002338"/>
          <p14:tracePt t="21944" x="3784600" y="6034088"/>
          <p14:tracePt t="21958" x="3625850" y="6129338"/>
          <p14:tracePt t="21973" x="3467100" y="6240463"/>
          <p14:tracePt t="21986" x="3403600" y="6272213"/>
          <p14:tracePt t="22000" x="3182938" y="6319838"/>
          <p14:tracePt t="22017" x="2944813" y="6319838"/>
          <p14:tracePt t="22028" x="2660650" y="6319838"/>
          <p14:tracePt t="22037" x="2295525" y="6288088"/>
          <p14:tracePt t="22046" x="1773238" y="6192838"/>
          <p14:tracePt t="22048" x="1393825" y="6129338"/>
          <p14:tracePt t="22056" x="601663" y="598646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6" name="Content Placeholder 5">
            <a:extLst>
              <a:ext uri="{FF2B5EF4-FFF2-40B4-BE49-F238E27FC236}">
                <a16:creationId xmlns:a16="http://schemas.microsoft.com/office/drawing/2014/main" id="{4F5443A1-23FC-DAFE-6CEB-0C77A824D51D}"/>
              </a:ext>
            </a:extLst>
          </p:cNvPr>
          <p:cNvSpPr>
            <a:spLocks noGrp="1"/>
          </p:cNvSpPr>
          <p:nvPr>
            <p:ph idx="1"/>
          </p:nvPr>
        </p:nvSpPr>
        <p:spPr>
          <a:xfrm>
            <a:off x="762000" y="2286000"/>
            <a:ext cx="3935730" cy="4069080"/>
          </a:xfrm>
        </p:spPr>
        <p:txBody>
          <a:bodyPr>
            <a:normAutofit/>
          </a:bodyPr>
          <a:lstStyle/>
          <a:p>
            <a:r>
              <a:rPr lang="en-US" sz="2400" dirty="0"/>
              <a:t>The obesity dataset was from 2012 while nutrients was 2015</a:t>
            </a:r>
          </a:p>
          <a:p>
            <a:r>
              <a:rPr lang="en-US" sz="2400" dirty="0"/>
              <a:t>Assumption: </a:t>
            </a:r>
            <a:r>
              <a:rPr lang="en-US" sz="2400" b="0" dirty="0">
                <a:effectLst/>
                <a:latin typeface="Avenir Next LT Pro (Body)"/>
              </a:rPr>
              <a:t>the variables under investigation exhibit stable relationships over time</a:t>
            </a:r>
          </a:p>
          <a:p>
            <a:endParaRPr lang="en-US" sz="2400" dirty="0"/>
          </a:p>
        </p:txBody>
      </p:sp>
      <p:sp>
        <p:nvSpPr>
          <p:cNvPr id="2" name="Title 1">
            <a:extLst>
              <a:ext uri="{FF2B5EF4-FFF2-40B4-BE49-F238E27FC236}">
                <a16:creationId xmlns:a16="http://schemas.microsoft.com/office/drawing/2014/main" id="{0790F23E-DC42-5C1F-E625-DD65C09FFAEF}"/>
              </a:ext>
            </a:extLst>
          </p:cNvPr>
          <p:cNvSpPr>
            <a:spLocks noGrp="1"/>
          </p:cNvSpPr>
          <p:nvPr>
            <p:ph type="title"/>
          </p:nvPr>
        </p:nvSpPr>
        <p:spPr>
          <a:xfrm>
            <a:off x="762000" y="762000"/>
            <a:ext cx="5334000" cy="1524000"/>
          </a:xfrm>
        </p:spPr>
        <p:txBody>
          <a:bodyPr vert="horz" lIns="91440" tIns="45720" rIns="91440" bIns="45720" rtlCol="0">
            <a:normAutofit/>
          </a:bodyPr>
          <a:lstStyle/>
          <a:p>
            <a:r>
              <a:rPr lang="en-US" sz="3200" kern="1200" dirty="0">
                <a:latin typeface="+mj-lt"/>
                <a:ea typeface="+mj-ea"/>
                <a:cs typeface="+mj-cs"/>
              </a:rPr>
              <a:t>Nutrients and Obesity Correlation</a:t>
            </a:r>
          </a:p>
        </p:txBody>
      </p:sp>
      <p:pic>
        <p:nvPicPr>
          <p:cNvPr id="5" name="Graphic 4">
            <a:extLst>
              <a:ext uri="{FF2B5EF4-FFF2-40B4-BE49-F238E27FC236}">
                <a16:creationId xmlns:a16="http://schemas.microsoft.com/office/drawing/2014/main" id="{8A449D9B-FCCD-1027-EA58-D0CC5E0980C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3520" y="1533525"/>
            <a:ext cx="6888480" cy="4920342"/>
          </a:xfrm>
          <a:prstGeom prst="rect">
            <a:avLst/>
          </a:prstGeom>
        </p:spPr>
      </p:pic>
      <p:pic>
        <p:nvPicPr>
          <p:cNvPr id="8" name="Audio 7">
            <a:hlinkClick r:id="" action="ppaction://media"/>
            <a:extLst>
              <a:ext uri="{FF2B5EF4-FFF2-40B4-BE49-F238E27FC236}">
                <a16:creationId xmlns:a16="http://schemas.microsoft.com/office/drawing/2014/main" id="{76246280-2DEF-5E12-E9E6-CFB94F17743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38232881"/>
      </p:ext>
    </p:extLst>
  </p:cSld>
  <p:clrMapOvr>
    <a:masterClrMapping/>
  </p:clrMapOvr>
  <mc:AlternateContent xmlns:mc="http://schemas.openxmlformats.org/markup-compatibility/2006">
    <mc:Choice xmlns:p14="http://schemas.microsoft.com/office/powerpoint/2010/main" Requires="p14">
      <p:transition spd="slow" p14:dur="2000" advTm="59935"/>
    </mc:Choice>
    <mc:Fallback>
      <p:transition spd="slow" advTm="59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6965" x="10180638" y="760413"/>
          <p14:tracePt t="16973" x="9975850" y="1298575"/>
          <p14:tracePt t="16982" x="9817100" y="1711325"/>
          <p14:tracePt t="16991" x="9610725" y="2217738"/>
          <p14:tracePt t="16997" x="9294813" y="2994025"/>
          <p14:tracePt t="17005" x="9136063" y="3405188"/>
          <p14:tracePt t="17013" x="9072563" y="3611563"/>
          <p14:tracePt t="17021" x="8897938" y="4054475"/>
          <p14:tracePt t="17031" x="8820150" y="4308475"/>
          <p14:tracePt t="17035" x="8693150" y="4656138"/>
          <p14:tracePt t="17043" x="8661400" y="4783138"/>
          <p14:tracePt t="17050" x="8597900" y="4989513"/>
          <p14:tracePt t="17061" x="8566150" y="5100638"/>
          <p14:tracePt t="17067" x="8550275" y="5132388"/>
          <p14:tracePt t="17075" x="8534400" y="5178425"/>
          <p14:tracePt t="17083" x="8502650" y="5210175"/>
          <p14:tracePt t="17092" x="8486775" y="5257800"/>
          <p14:tracePt t="17099" x="8455025" y="5273675"/>
          <p14:tracePt t="17107" x="8455025" y="5289550"/>
          <p14:tracePt t="17113" x="8439150" y="5305425"/>
          <p14:tracePt t="17121" x="8423275" y="5305425"/>
          <p14:tracePt t="17173" x="8391525" y="5289550"/>
          <p14:tracePt t="17181" x="8343900" y="5210175"/>
          <p14:tracePt t="17190" x="8264525" y="5132388"/>
          <p14:tracePt t="17198" x="8154988" y="4989513"/>
          <p14:tracePt t="17207" x="7900988" y="4767263"/>
          <p14:tracePt t="17215" x="7742238" y="4640263"/>
          <p14:tracePt t="17223" x="7585075" y="4481513"/>
          <p14:tracePt t="17231" x="7473950" y="4340225"/>
          <p14:tracePt t="17239" x="7410450" y="4260850"/>
          <p14:tracePt t="17247" x="7394575" y="4213225"/>
          <p14:tracePt t="17255" x="7362825" y="4149725"/>
          <p14:tracePt t="17263" x="7346950" y="4038600"/>
          <p14:tracePt t="17271" x="7346950" y="3990975"/>
          <p14:tracePt t="17282" x="7346950" y="3895725"/>
          <p14:tracePt t="17290" x="7362825" y="3816350"/>
          <p14:tracePt t="17298" x="7378700" y="3770313"/>
          <p14:tracePt t="17305" x="7410450" y="3706813"/>
          <p14:tracePt t="17317" x="7442200" y="3579813"/>
          <p14:tracePt t="17323" x="7473950" y="3516313"/>
          <p14:tracePt t="17331" x="7489825" y="3484563"/>
          <p14:tracePt t="17339" x="7489825" y="3421063"/>
          <p14:tracePt t="17347" x="7489825" y="3389313"/>
          <p14:tracePt t="17355" x="7489825" y="3373438"/>
          <p14:tracePt t="17363" x="7489825" y="3357563"/>
          <p14:tracePt t="17371" x="7489825" y="3325813"/>
          <p14:tracePt t="17379" x="7489825" y="3278188"/>
          <p14:tracePt t="17387" x="7489825" y="3262313"/>
          <p14:tracePt t="17395" x="7489825" y="3246438"/>
          <p14:tracePt t="17401" x="7489825" y="3198813"/>
          <p14:tracePt t="17409" x="7489825" y="3151188"/>
          <p14:tracePt t="17417" x="7489825" y="3087688"/>
          <p14:tracePt t="17425" x="7489825" y="3057525"/>
          <p14:tracePt t="17433" x="7489825" y="3009900"/>
          <p14:tracePt t="17442" x="7489825" y="2962275"/>
          <p14:tracePt t="17449" x="7489825" y="2930525"/>
          <p14:tracePt t="17457" x="7489825" y="2914650"/>
          <p14:tracePt t="17479" x="7489825" y="2898775"/>
          <p14:tracePt t="17572" x="7473950" y="2898775"/>
          <p14:tracePt t="17579" x="7458075" y="2898775"/>
          <p14:tracePt t="17587" x="7442200" y="2898775"/>
          <p14:tracePt t="17596" x="7394575" y="2898775"/>
          <p14:tracePt t="17603" x="7378700" y="2914650"/>
          <p14:tracePt t="17611" x="7331075" y="2930525"/>
          <p14:tracePt t="17621" x="7283450" y="2962275"/>
          <p14:tracePt t="17631" x="7204075" y="3009900"/>
          <p14:tracePt t="17639" x="7156450" y="3041650"/>
          <p14:tracePt t="17649" x="7092950" y="3057525"/>
          <p14:tracePt t="17656" x="7061200" y="3103563"/>
          <p14:tracePt t="17663" x="6999288" y="3135313"/>
          <p14:tracePt t="17671" x="6967538" y="3167063"/>
          <p14:tracePt t="17680" x="6919913" y="3198813"/>
          <p14:tracePt t="17687" x="6888163" y="3230563"/>
          <p14:tracePt t="17696" x="6856413" y="3246438"/>
          <p14:tracePt t="17701" x="6824663" y="3278188"/>
          <p14:tracePt t="17709" x="6824663" y="3294063"/>
          <p14:tracePt t="17717" x="6792913" y="3294063"/>
          <p14:tracePt t="17726" x="6792913" y="3309938"/>
          <p14:tracePt t="17734" x="6792913" y="3325813"/>
          <p14:tracePt t="17741" x="6777038" y="3357563"/>
          <p14:tracePt t="17749" x="6761163" y="3389313"/>
          <p14:tracePt t="17757" x="6745288" y="3405188"/>
          <p14:tracePt t="17765" x="6729413" y="3452813"/>
          <p14:tracePt t="17771" x="6729413" y="3468688"/>
          <p14:tracePt t="17780" x="6713538" y="3484563"/>
          <p14:tracePt t="17789" x="6697663" y="3516313"/>
          <p14:tracePt t="17799" x="6681788" y="3548063"/>
          <p14:tracePt t="17803" x="6681788" y="3595688"/>
          <p14:tracePt t="17810" x="6665913" y="3643313"/>
          <p14:tracePt t="17819" x="6665913" y="3690938"/>
          <p14:tracePt t="17827" x="6665913" y="3738563"/>
          <p14:tracePt t="17835" x="6665913" y="3784600"/>
          <p14:tracePt t="17844" x="6665913" y="3832225"/>
          <p14:tracePt t="17855" x="6665913" y="3895725"/>
          <p14:tracePt t="17864" x="6665913" y="3943350"/>
          <p14:tracePt t="17871" x="6665913" y="3975100"/>
          <p14:tracePt t="17879" x="6681788" y="4022725"/>
          <p14:tracePt t="17887" x="6681788" y="4070350"/>
          <p14:tracePt t="17895" x="6697663" y="4102100"/>
          <p14:tracePt t="17904" x="6713538" y="4117975"/>
          <p14:tracePt t="17911" x="6713538" y="4133850"/>
          <p14:tracePt t="17919" x="6713538" y="4149725"/>
          <p14:tracePt t="17929" x="6745288" y="4165600"/>
          <p14:tracePt t="17935" x="6761163" y="4181475"/>
          <p14:tracePt t="17951" x="6777038" y="4197350"/>
          <p14:tracePt t="17967" x="6792913" y="4197350"/>
          <p14:tracePt t="17975" x="6792913" y="4213225"/>
          <p14:tracePt t="17983" x="6808788" y="4213225"/>
          <p14:tracePt t="17993" x="6824663" y="4229100"/>
          <p14:tracePt t="18004" x="6856413" y="4244975"/>
          <p14:tracePt t="18009" x="6872288" y="4244975"/>
          <p14:tracePt t="18017" x="6888163" y="4244975"/>
          <p14:tracePt t="18025" x="6935788" y="4244975"/>
          <p14:tracePt t="18033" x="6951663" y="4244975"/>
          <p14:tracePt t="18041" x="6999288" y="4244975"/>
          <p14:tracePt t="18051" x="7029450" y="4244975"/>
          <p14:tracePt t="18060" x="7077075" y="4244975"/>
          <p14:tracePt t="18067" x="7124700" y="4244975"/>
          <p14:tracePt t="18075" x="7204075" y="4213225"/>
          <p14:tracePt t="18083" x="7251700" y="4181475"/>
          <p14:tracePt t="18092" x="7315200" y="4133850"/>
          <p14:tracePt t="18099" x="7426325" y="4070350"/>
          <p14:tracePt t="18107" x="7473950" y="4022725"/>
          <p14:tracePt t="18117" x="7505700" y="3990975"/>
          <p14:tracePt t="18125" x="7537450" y="3959225"/>
          <p14:tracePt t="18134" x="7553325" y="3911600"/>
          <p14:tracePt t="18141" x="7553325" y="3879850"/>
          <p14:tracePt t="18151" x="7553325" y="3832225"/>
          <p14:tracePt t="18157" x="7569200" y="3800475"/>
          <p14:tracePt t="18165" x="7569200" y="3770313"/>
          <p14:tracePt t="18175" x="7569200" y="3722688"/>
          <p14:tracePt t="18183" x="7569200" y="3706813"/>
          <p14:tracePt t="18191" x="7569200" y="3675063"/>
          <p14:tracePt t="18207" x="7569200" y="3643313"/>
          <p14:tracePt t="18215" x="7569200" y="3627438"/>
          <p14:tracePt t="18223" x="7569200" y="3579813"/>
          <p14:tracePt t="18234" x="7569200" y="3548063"/>
          <p14:tracePt t="18242" x="7569200" y="3468688"/>
          <p14:tracePt t="18249" x="7553325" y="3436938"/>
          <p14:tracePt t="18257" x="7537450" y="3373438"/>
          <p14:tracePt t="18265" x="7521575" y="3357563"/>
          <p14:tracePt t="18273" x="7521575" y="3309938"/>
          <p14:tracePt t="18281" x="7521575" y="3294063"/>
          <p14:tracePt t="18289" x="7505700" y="3278188"/>
          <p14:tracePt t="18305" x="7505700" y="3262313"/>
          <p14:tracePt t="18322" x="7505700" y="3246438"/>
          <p14:tracePt t="18329" x="7489825" y="3246438"/>
          <p14:tracePt t="18345" x="7489825" y="3230563"/>
          <p14:tracePt t="18357" x="7458075" y="3214688"/>
          <p14:tracePt t="18365" x="7442200" y="3182938"/>
          <p14:tracePt t="18381" x="7410450" y="3167063"/>
          <p14:tracePt t="18389" x="7394575" y="3151188"/>
          <p14:tracePt t="18398" x="7378700" y="3135313"/>
          <p14:tracePt t="18403" x="7346950" y="3119438"/>
          <p14:tracePt t="18412" x="7331075" y="3103563"/>
          <p14:tracePt t="18423" x="7315200" y="3087688"/>
          <p14:tracePt t="18439" x="7283450" y="3087688"/>
          <p14:tracePt t="18455" x="7267575" y="3087688"/>
          <p14:tracePt t="18465" x="7251700" y="3087688"/>
          <p14:tracePt t="18505" x="7235825" y="3087688"/>
          <p14:tracePt t="18522" x="7219950" y="3087688"/>
          <p14:tracePt t="18529" x="7204075" y="3119438"/>
          <p14:tracePt t="18537" x="7188200" y="3135313"/>
          <p14:tracePt t="18545" x="7140575" y="3198813"/>
          <p14:tracePt t="18553" x="7124700" y="3230563"/>
          <p14:tracePt t="18561" x="7061200" y="3325813"/>
          <p14:tracePt t="18571" x="7061200" y="3373438"/>
          <p14:tracePt t="18579" x="7013575" y="3468688"/>
          <p14:tracePt t="18587" x="6999288" y="3516313"/>
          <p14:tracePt t="18595" x="6951663" y="3643313"/>
          <p14:tracePt t="18603" x="6951663" y="3706813"/>
          <p14:tracePt t="18611" x="6951663" y="3770313"/>
          <p14:tracePt t="18620" x="6951663" y="3832225"/>
          <p14:tracePt t="18630" x="6951663" y="3879850"/>
          <p14:tracePt t="18637" x="6951663" y="3911600"/>
          <p14:tracePt t="18645" x="6951663" y="3959225"/>
          <p14:tracePt t="18653" x="6951663" y="4006850"/>
          <p14:tracePt t="18662" x="6967538" y="4070350"/>
          <p14:tracePt t="18669" x="6999288" y="4117975"/>
          <p14:tracePt t="18677" x="7045325" y="4165600"/>
          <p14:tracePt t="18685" x="7061200" y="4197350"/>
          <p14:tracePt t="18695" x="7108825" y="4229100"/>
          <p14:tracePt t="18703" x="7140575" y="4260850"/>
          <p14:tracePt t="18711" x="7172325" y="4292600"/>
          <p14:tracePt t="18719" x="7188200" y="4292600"/>
          <p14:tracePt t="18727" x="7188200" y="4308475"/>
          <p14:tracePt t="18735" x="7204075" y="4308475"/>
          <p14:tracePt t="18743" x="7219950" y="4308475"/>
          <p14:tracePt t="18759" x="7235825" y="4308475"/>
          <p14:tracePt t="18768" x="7267575" y="4308475"/>
          <p14:tracePt t="18778" x="7331075" y="4292600"/>
          <p14:tracePt t="18785" x="7410450" y="4213225"/>
          <p14:tracePt t="18793" x="7473950" y="4165600"/>
          <p14:tracePt t="18801" x="7569200" y="4022725"/>
          <p14:tracePt t="18810" x="7631113" y="3895725"/>
          <p14:tracePt t="18817" x="7678738" y="3770313"/>
          <p14:tracePt t="18825" x="7710488" y="3643313"/>
          <p14:tracePt t="18833" x="7710488" y="3421063"/>
          <p14:tracePt t="18843" x="7710488" y="3262313"/>
          <p14:tracePt t="18851" x="7710488" y="3073400"/>
          <p14:tracePt t="18859" x="7646988" y="2914650"/>
          <p14:tracePt t="18867" x="7600950" y="2740025"/>
          <p14:tracePt t="18875" x="7569200" y="2692400"/>
          <p14:tracePt t="18883" x="7489825" y="2581275"/>
          <p14:tracePt t="18891" x="7458075" y="2517775"/>
          <p14:tracePt t="18901" x="7426325" y="2486025"/>
          <p14:tracePt t="18909" x="7410450" y="2470150"/>
          <p14:tracePt t="18933" x="7410450" y="2454275"/>
          <p14:tracePt t="18941" x="7378700" y="2454275"/>
          <p14:tracePt t="18949" x="7362825" y="2454275"/>
          <p14:tracePt t="18957" x="7283450" y="2470150"/>
          <p14:tracePt t="18965" x="7267575" y="2486025"/>
          <p14:tracePt t="18973" x="7124700" y="2533650"/>
          <p14:tracePt t="18982" x="7029450" y="2581275"/>
          <p14:tracePt t="18990" x="6967538" y="2597150"/>
          <p14:tracePt t="18997" x="6792913" y="2692400"/>
          <p14:tracePt t="19005" x="6681788" y="2771775"/>
          <p14:tracePt t="19013" x="6570663" y="2851150"/>
          <p14:tracePt t="19024" x="6491288" y="2930525"/>
          <p14:tracePt t="19031" x="6443663" y="2962275"/>
          <p14:tracePt t="19039" x="6381750" y="3073400"/>
          <p14:tracePt t="19047" x="6350000" y="3151188"/>
          <p14:tracePt t="19055" x="6334125" y="3214688"/>
          <p14:tracePt t="19064" x="6318250" y="3294063"/>
          <p14:tracePt t="19072" x="6318250" y="3357563"/>
          <p14:tracePt t="19081" x="6318250" y="3405188"/>
          <p14:tracePt t="19089" x="6318250" y="3452813"/>
          <p14:tracePt t="19097" x="6318250" y="3516313"/>
          <p14:tracePt t="19105" x="6318250" y="3595688"/>
          <p14:tracePt t="19113" x="6334125" y="3659188"/>
          <p14:tracePt t="19121" x="6350000" y="3690938"/>
          <p14:tracePt t="19130" x="6350000" y="3738563"/>
          <p14:tracePt t="19137" x="6381750" y="3770313"/>
          <p14:tracePt t="19148" x="6397625" y="3800475"/>
          <p14:tracePt t="19154" x="6411913" y="3816350"/>
          <p14:tracePt t="19163" x="6443663" y="3832225"/>
          <p14:tracePt t="19171" x="6475413" y="3848100"/>
          <p14:tracePt t="19187" x="6507163" y="3863975"/>
          <p14:tracePt t="19195" x="6538913" y="3863975"/>
          <p14:tracePt t="19204" x="6554788" y="3863975"/>
          <p14:tracePt t="19212" x="6570663" y="3863975"/>
          <p14:tracePt t="19219" x="6586538" y="3863975"/>
          <p14:tracePt t="19227" x="6618288" y="3863975"/>
          <p14:tracePt t="19235" x="6634163" y="3863975"/>
          <p14:tracePt t="19251" x="6650038" y="3863975"/>
          <p14:tracePt t="19267" x="6665913" y="3863975"/>
          <p14:tracePt t="19481" x="6681788" y="3863975"/>
          <p14:tracePt t="19675" x="6681788" y="3848100"/>
          <p14:tracePt t="19683" x="6665913" y="3832225"/>
          <p14:tracePt t="19691" x="6650038" y="3770313"/>
          <p14:tracePt t="19700" x="6650038" y="3754438"/>
          <p14:tracePt t="19707" x="6634163" y="3675063"/>
          <p14:tracePt t="19715" x="6634163" y="3627438"/>
          <p14:tracePt t="19724" x="6618288" y="3548063"/>
          <p14:tracePt t="19731" x="6618288" y="3389313"/>
          <p14:tracePt t="19737" x="6618288" y="3198813"/>
          <p14:tracePt t="19746" x="6618288" y="2978150"/>
          <p14:tracePt t="19755" x="6618288" y="2835275"/>
          <p14:tracePt t="19765" x="6618288" y="2454275"/>
          <p14:tracePt t="19769" x="6618288" y="2297113"/>
          <p14:tracePt t="19777" x="6618288" y="1947863"/>
          <p14:tracePt t="19785" x="6618288" y="1725613"/>
          <p14:tracePt t="19794" x="6618288" y="1504950"/>
          <p14:tracePt t="19801" x="6618288" y="1171575"/>
          <p14:tracePt t="19809" x="6618288" y="728663"/>
          <p14:tracePt t="19817" x="6602413" y="538163"/>
          <p14:tracePt t="19823" x="6554788" y="174625"/>
          <p14:tracePt t="19831" x="6507163" y="31750"/>
          <p14:tracePt t="26146" x="6919913" y="363538"/>
          <p14:tracePt t="26154" x="6824663" y="871538"/>
          <p14:tracePt t="26162" x="6745288" y="1298575"/>
          <p14:tracePt t="26170" x="6697663" y="1711325"/>
          <p14:tracePt t="26177" x="6681788" y="1900238"/>
          <p14:tracePt t="26185" x="6634163" y="2297113"/>
          <p14:tracePt t="26191" x="6618288" y="2422525"/>
          <p14:tracePt t="26199" x="6618288" y="2613025"/>
          <p14:tracePt t="26207" x="6602413" y="2787650"/>
          <p14:tracePt t="26216" x="6602413" y="2819400"/>
          <p14:tracePt t="26225" x="6586538" y="2930525"/>
          <p14:tracePt t="26232" x="6586538" y="2994025"/>
          <p14:tracePt t="26239" x="6586538" y="3009900"/>
          <p14:tracePt t="26247" x="6570663" y="3057525"/>
          <p14:tracePt t="26255" x="6570663" y="3073400"/>
          <p14:tracePt t="26263" x="6570663" y="3087688"/>
          <p14:tracePt t="26408" x="6570663" y="3057525"/>
          <p14:tracePt t="26410" x="6602413" y="2994025"/>
          <p14:tracePt t="26418" x="6602413" y="2930525"/>
          <p14:tracePt t="26425" x="6618288" y="2867025"/>
          <p14:tracePt t="26434" x="6618288" y="2819400"/>
          <p14:tracePt t="26441" x="6634163" y="2755900"/>
          <p14:tracePt t="26449" x="6634163" y="2708275"/>
          <p14:tracePt t="26457" x="6634163" y="2676525"/>
          <p14:tracePt t="26467" x="6634163" y="2660650"/>
          <p14:tracePt t="26473" x="6650038" y="2628900"/>
          <p14:tracePt t="26481" x="6650038" y="2613025"/>
          <p14:tracePt t="26487" x="6650038" y="2597150"/>
          <p14:tracePt t="26496" x="6650038" y="2581275"/>
          <p14:tracePt t="26504" x="6650038" y="2565400"/>
          <p14:tracePt t="26587" x="6634163" y="2565400"/>
          <p14:tracePt t="26595" x="6618288" y="2565400"/>
          <p14:tracePt t="26606" x="6586538" y="2565400"/>
          <p14:tracePt t="26611" x="6507163" y="2565400"/>
          <p14:tracePt t="26619" x="6459538" y="2565400"/>
          <p14:tracePt t="26628" x="6411913" y="2565400"/>
          <p14:tracePt t="26637" x="6365875" y="2565400"/>
          <p14:tracePt t="26645" x="6318250" y="2581275"/>
          <p14:tracePt t="26653" x="6302375" y="2613025"/>
          <p14:tracePt t="26661" x="6254750" y="2644775"/>
          <p14:tracePt t="26669" x="6238875" y="2676525"/>
          <p14:tracePt t="26677" x="6191250" y="2740025"/>
          <p14:tracePt t="26685" x="6143625" y="2803525"/>
          <p14:tracePt t="26693" x="6080125" y="2898775"/>
          <p14:tracePt t="26703" x="6048375" y="3009900"/>
          <p14:tracePt t="26711" x="6016625" y="3103563"/>
          <p14:tracePt t="26719" x="6000750" y="3230563"/>
          <p14:tracePt t="26727" x="6000750" y="3357563"/>
          <p14:tracePt t="26735" x="6000750" y="3452813"/>
          <p14:tracePt t="26743" x="6016625" y="3548063"/>
          <p14:tracePt t="26752" x="6032500" y="3595688"/>
          <p14:tracePt t="26759" x="6064250" y="3659188"/>
          <p14:tracePt t="26767" x="6080125" y="3706813"/>
          <p14:tracePt t="26778" x="6096000" y="3722688"/>
          <p14:tracePt t="26785" x="6096000" y="3738563"/>
          <p14:tracePt t="26794" x="6111875" y="3754438"/>
          <p14:tracePt t="26835" x="6127750" y="3738563"/>
          <p14:tracePt t="26843" x="6175375" y="3722688"/>
          <p14:tracePt t="26851" x="6207125" y="3690938"/>
          <p14:tracePt t="26859" x="6270625" y="3627438"/>
          <p14:tracePt t="26867" x="6334125" y="3563938"/>
          <p14:tracePt t="26875" x="6427788" y="3452813"/>
          <p14:tracePt t="26883" x="6491288" y="3357563"/>
          <p14:tracePt t="26891" x="6586538" y="3262313"/>
          <p14:tracePt t="26897" x="6634163" y="3167063"/>
          <p14:tracePt t="26906" x="6650038" y="3135313"/>
          <p14:tracePt t="26913" x="6665913" y="3087688"/>
          <p14:tracePt t="26920" x="6665913" y="3073400"/>
          <p14:tracePt t="26929" x="6665913" y="3041650"/>
          <p14:tracePt t="26957" x="6665913" y="3025775"/>
          <p14:tracePt t="26973" x="6634163" y="3009900"/>
          <p14:tracePt t="26989" x="6602413" y="3009900"/>
          <p14:tracePt t="26999" x="6586538" y="3009900"/>
          <p14:tracePt t="27007" x="6554788" y="3009900"/>
          <p14:tracePt t="27016" x="6538913" y="3009900"/>
          <p14:tracePt t="27023" x="6507163" y="3009900"/>
          <p14:tracePt t="27031" x="6475413" y="3009900"/>
          <p14:tracePt t="27039" x="6443663" y="3009900"/>
          <p14:tracePt t="27051" x="6427788" y="3009900"/>
          <p14:tracePt t="27059" x="6411913" y="3009900"/>
          <p14:tracePt t="27089" x="6411913" y="3025775"/>
          <p14:tracePt t="27115" x="6411913" y="3041650"/>
          <p14:tracePt t="27123" x="6411913" y="3057525"/>
          <p14:tracePt t="27131" x="6411913" y="3073400"/>
          <p14:tracePt t="27139" x="6411913" y="3087688"/>
          <p14:tracePt t="27147" x="6411913" y="3119438"/>
          <p14:tracePt t="27155" x="6411913" y="3135313"/>
          <p14:tracePt t="27163" x="6411913" y="3151188"/>
          <p14:tracePt t="27171" x="6427788" y="3167063"/>
          <p14:tracePt t="27179" x="6443663" y="3167063"/>
          <p14:tracePt t="27185" x="6443663" y="3182938"/>
          <p14:tracePt t="27193" x="6459538" y="3182938"/>
          <p14:tracePt t="27209" x="6491288" y="3182938"/>
          <p14:tracePt t="27217" x="6507163" y="3182938"/>
          <p14:tracePt t="27225" x="6570663" y="3167063"/>
          <p14:tracePt t="27233" x="6602413" y="3135313"/>
          <p14:tracePt t="27241" x="6665913" y="3103563"/>
          <p14:tracePt t="27249" x="6729413" y="3073400"/>
          <p14:tracePt t="27257" x="6792913" y="3041650"/>
          <p14:tracePt t="27263" x="6840538" y="3009900"/>
          <p14:tracePt t="27271" x="6967538" y="2962275"/>
          <p14:tracePt t="27279" x="6999288" y="2946400"/>
          <p14:tracePt t="27287" x="7108825" y="2898775"/>
          <p14:tracePt t="27295" x="7172325" y="2882900"/>
          <p14:tracePt t="27303" x="7251700" y="2851150"/>
          <p14:tracePt t="27311" x="7283450" y="2835275"/>
          <p14:tracePt t="27319" x="7346950" y="2819400"/>
          <p14:tracePt t="27328" x="7362825" y="2803525"/>
          <p14:tracePt t="27333" x="7394575" y="2787650"/>
          <p14:tracePt t="27341" x="7410450" y="2755900"/>
          <p14:tracePt t="27350" x="7426325" y="2755900"/>
          <p14:tracePt t="27357" x="7442200" y="2740025"/>
          <p14:tracePt t="27364" x="7442200" y="2724150"/>
          <p14:tracePt t="27373" x="7442200" y="2708275"/>
          <p14:tracePt t="27381" x="7458075" y="2708275"/>
          <p14:tracePt t="27390" x="7458075" y="2692400"/>
          <p14:tracePt t="27497" x="7442200" y="2692400"/>
          <p14:tracePt t="27505" x="7410450" y="2708275"/>
          <p14:tracePt t="27513" x="7378700" y="2740025"/>
          <p14:tracePt t="27521" x="7331075" y="2755900"/>
          <p14:tracePt t="27530" x="7251700" y="2835275"/>
          <p14:tracePt t="27537" x="7172325" y="2882900"/>
          <p14:tracePt t="27545" x="7156450" y="2898775"/>
          <p14:tracePt t="27553" x="7092950" y="2946400"/>
          <p14:tracePt t="27561" x="7045325" y="2994025"/>
          <p14:tracePt t="27567" x="7013575" y="3025775"/>
          <p14:tracePt t="27575" x="6983413" y="3057525"/>
          <p14:tracePt t="27584" x="6951663" y="3087688"/>
          <p14:tracePt t="27591" x="6935788" y="3119438"/>
          <p14:tracePt t="27600" x="6935788" y="3167063"/>
          <p14:tracePt t="27607" x="6935788" y="3198813"/>
          <p14:tracePt t="27615" x="6919913" y="3246438"/>
          <p14:tracePt t="27623" x="6904038" y="3294063"/>
          <p14:tracePt t="27631" x="6904038" y="3341688"/>
          <p14:tracePt t="27639" x="6904038" y="3389313"/>
          <p14:tracePt t="27645" x="6904038" y="3452813"/>
          <p14:tracePt t="27653" x="6904038" y="3532188"/>
          <p14:tracePt t="27661" x="6904038" y="3611563"/>
          <p14:tracePt t="27669" x="6919913" y="3690938"/>
          <p14:tracePt t="27677" x="6935788" y="3722688"/>
          <p14:tracePt t="27685" x="6951663" y="3770313"/>
          <p14:tracePt t="27693" x="6967538" y="3770313"/>
          <p14:tracePt t="27705" x="6983413" y="3770313"/>
          <p14:tracePt t="27713" x="6983413" y="3784600"/>
          <p14:tracePt t="27721" x="6999288" y="3784600"/>
          <p14:tracePt t="27729" x="7013575" y="3784600"/>
          <p14:tracePt t="27737" x="7013575" y="3800475"/>
          <p14:tracePt t="27745" x="7029450" y="3800475"/>
          <p14:tracePt t="27753" x="7045325" y="3800475"/>
          <p14:tracePt t="27763" x="7061200" y="3800475"/>
          <p14:tracePt t="27771" x="7077075" y="3770313"/>
          <p14:tracePt t="27780" x="7108825" y="3754438"/>
          <p14:tracePt t="27787" x="7140575" y="3706813"/>
          <p14:tracePt t="27795" x="7219950" y="3595688"/>
          <p14:tracePt t="27803" x="7267575" y="3516313"/>
          <p14:tracePt t="27811" x="7346950" y="3357563"/>
          <p14:tracePt t="27819" x="7394575" y="3262313"/>
          <p14:tracePt t="27827" x="7473950" y="3103563"/>
          <p14:tracePt t="27835" x="7537450" y="2930525"/>
          <p14:tracePt t="27845" x="7569200" y="2803525"/>
          <p14:tracePt t="27853" x="7569200" y="2755900"/>
          <p14:tracePt t="27861" x="7585075" y="2676525"/>
          <p14:tracePt t="27869" x="7585075" y="2628900"/>
          <p14:tracePt t="27877" x="7585075" y="2597150"/>
          <p14:tracePt t="27886" x="7569200" y="2581275"/>
          <p14:tracePt t="27893" x="7553325" y="2549525"/>
          <p14:tracePt t="27901" x="7537450" y="2533650"/>
          <p14:tracePt t="27909" x="7473950" y="2517775"/>
          <p14:tracePt t="27919" x="7426325" y="2517775"/>
          <p14:tracePt t="27927" x="7346950" y="2517775"/>
          <p14:tracePt t="27935" x="7299325" y="2549525"/>
          <p14:tracePt t="27943" x="7172325" y="2613025"/>
          <p14:tracePt t="27951" x="7077075" y="2708275"/>
          <p14:tracePt t="27959" x="7013575" y="2787650"/>
          <p14:tracePt t="27967" x="6935788" y="2882900"/>
          <p14:tracePt t="27975" x="6840538" y="3025775"/>
          <p14:tracePt t="27985" x="6808788" y="3182938"/>
          <p14:tracePt t="27993" x="6777038" y="3294063"/>
          <p14:tracePt t="28002" x="6761163" y="3421063"/>
          <p14:tracePt t="28009" x="6713538" y="3659188"/>
          <p14:tracePt t="28017" x="6713538" y="3800475"/>
          <p14:tracePt t="28025" x="6713538" y="3927475"/>
          <p14:tracePt t="28033" x="6713538" y="4086225"/>
          <p14:tracePt t="28043" x="6713538" y="4165600"/>
          <p14:tracePt t="28051" x="6792913" y="4340225"/>
          <p14:tracePt t="28059" x="6856413" y="4435475"/>
          <p14:tracePt t="28067" x="6904038" y="4465638"/>
          <p14:tracePt t="28075" x="6967538" y="4529138"/>
          <p14:tracePt t="28083" x="7029450" y="4560888"/>
          <p14:tracePt t="28091" x="7108825" y="4576763"/>
          <p14:tracePt t="28101" x="7140575" y="4576763"/>
          <p14:tracePt t="28109" x="7219950" y="4545013"/>
          <p14:tracePt t="28117" x="7299325" y="4497388"/>
          <p14:tracePt t="28125" x="7410450" y="4403725"/>
          <p14:tracePt t="28133" x="7505700" y="4292600"/>
          <p14:tracePt t="28142" x="7553325" y="4244975"/>
          <p14:tracePt t="28149" x="7646988" y="4022725"/>
          <p14:tracePt t="28157" x="7726363" y="3816350"/>
          <p14:tracePt t="28165" x="7742238" y="3627438"/>
          <p14:tracePt t="28176" x="7742238" y="3436938"/>
          <p14:tracePt t="28184" x="7742238" y="3246438"/>
          <p14:tracePt t="28191" x="7726363" y="3167063"/>
          <p14:tracePt t="28199" x="7646988" y="3025775"/>
          <p14:tracePt t="28207" x="7600950" y="2930525"/>
          <p14:tracePt t="28215" x="7537450" y="2867025"/>
          <p14:tracePt t="28224" x="7473950" y="2803525"/>
          <p14:tracePt t="28233" x="7346950" y="2771775"/>
          <p14:tracePt t="28241" x="7267575" y="2755900"/>
          <p14:tracePt t="28249" x="7188200" y="2755900"/>
          <p14:tracePt t="28257" x="7092950" y="2755900"/>
          <p14:tracePt t="28267" x="7013575" y="2771775"/>
          <p14:tracePt t="28273" x="6872288" y="2803525"/>
          <p14:tracePt t="28281" x="6792913" y="2867025"/>
          <p14:tracePt t="28290" x="6729413" y="2882900"/>
          <p14:tracePt t="28299" x="6697663" y="2898775"/>
          <p14:tracePt t="28307" x="6665913" y="2946400"/>
          <p14:tracePt t="28315" x="6650038" y="2946400"/>
          <p14:tracePt t="28323" x="6650038" y="2962275"/>
          <p14:tracePt t="28331" x="6634163" y="2994025"/>
          <p14:tracePt t="28339" x="6634163" y="3025775"/>
          <p14:tracePt t="28347" x="6618288" y="3073400"/>
          <p14:tracePt t="28356" x="6618288" y="3135313"/>
          <p14:tracePt t="28363" x="6634163" y="3167063"/>
          <p14:tracePt t="28373" x="6650038" y="3230563"/>
          <p14:tracePt t="28381" x="6713538" y="3373438"/>
          <p14:tracePt t="28393" x="6792913" y="3484563"/>
          <p14:tracePt t="28398" x="6840538" y="3595688"/>
          <p14:tracePt t="28407" x="6935788" y="3659188"/>
          <p14:tracePt t="28415" x="7013575" y="3738563"/>
          <p14:tracePt t="28423" x="7092950" y="3800475"/>
          <p14:tracePt t="28432" x="7140575" y="3816350"/>
          <p14:tracePt t="28440" x="7219950" y="3848100"/>
          <p14:tracePt t="28447" x="7331075" y="3848100"/>
          <p14:tracePt t="28455" x="7394575" y="3848100"/>
          <p14:tracePt t="28463" x="7458075" y="3848100"/>
          <p14:tracePt t="28469" x="7489825" y="3816350"/>
          <p14:tracePt t="28477" x="7521575" y="3770313"/>
          <p14:tracePt t="28485" x="7585075" y="3690938"/>
          <p14:tracePt t="28493" x="7631113" y="3579813"/>
          <p14:tracePt t="28502" x="7646988" y="3484563"/>
          <p14:tracePt t="28509" x="7678738" y="3309938"/>
          <p14:tracePt t="28518" x="7678738" y="3103563"/>
          <p14:tracePt t="28525" x="7678738" y="2962275"/>
          <p14:tracePt t="28533" x="7678738" y="2835275"/>
          <p14:tracePt t="28539" x="7678738" y="2755900"/>
          <p14:tracePt t="28547" x="7662863" y="2708275"/>
          <p14:tracePt t="28555" x="7662863" y="2660650"/>
          <p14:tracePt t="28563" x="7631113" y="2644775"/>
          <p14:tracePt t="28571" x="7616825" y="2628900"/>
          <p14:tracePt t="28579" x="7600950" y="2613025"/>
          <p14:tracePt t="28587" x="7569200" y="2613025"/>
          <p14:tracePt t="28596" x="7521575" y="2613025"/>
          <p14:tracePt t="28603" x="7473950" y="2613025"/>
          <p14:tracePt t="28611" x="7410450" y="2613025"/>
          <p14:tracePt t="28617" x="7331075" y="2644775"/>
          <p14:tracePt t="28626" x="7299325" y="2660650"/>
          <p14:tracePt t="28634" x="7204075" y="2724150"/>
          <p14:tracePt t="28642" x="7108825" y="2771775"/>
          <p14:tracePt t="28649" x="6999288" y="2851150"/>
          <p14:tracePt t="28657" x="6935788" y="2914650"/>
          <p14:tracePt t="28665" x="6904038" y="2978150"/>
          <p14:tracePt t="28673" x="6824663" y="3041650"/>
          <p14:tracePt t="28681" x="6792913" y="3103563"/>
          <p14:tracePt t="28687" x="6745288" y="3182938"/>
          <p14:tracePt t="28695" x="6745288" y="3230563"/>
          <p14:tracePt t="28703" x="6729413" y="3341688"/>
          <p14:tracePt t="28711" x="6713538" y="3389313"/>
          <p14:tracePt t="28720" x="6713538" y="3468688"/>
          <p14:tracePt t="28728" x="6713538" y="3516313"/>
          <p14:tracePt t="28735" x="6713538" y="3579813"/>
          <p14:tracePt t="28743" x="6745288" y="3627438"/>
          <p14:tracePt t="28752" x="6777038" y="3690938"/>
          <p14:tracePt t="28757" x="6808788" y="3738563"/>
          <p14:tracePt t="28765" x="6840538" y="3770313"/>
          <p14:tracePt t="28773" x="6872288" y="3800475"/>
          <p14:tracePt t="28781" x="6904038" y="3816350"/>
          <p14:tracePt t="28790" x="6951663" y="3832225"/>
          <p14:tracePt t="28797" x="6983413" y="3832225"/>
          <p14:tracePt t="28805" x="7061200" y="3832225"/>
          <p14:tracePt t="28813" x="7092950" y="3832225"/>
          <p14:tracePt t="28821" x="7156450" y="3832225"/>
          <p14:tracePt t="28827" x="7188200" y="3816350"/>
          <p14:tracePt t="28835" x="7235825" y="3770313"/>
          <p14:tracePt t="28843" x="7251700" y="3754438"/>
          <p14:tracePt t="28851" x="7283450" y="3706813"/>
          <p14:tracePt t="28859" x="7315200" y="3659188"/>
          <p14:tracePt t="28867" x="7331075" y="3611563"/>
          <p14:tracePt t="28875" x="7331075" y="3579813"/>
          <p14:tracePt t="28883" x="7331075" y="3548063"/>
          <p14:tracePt t="28899" x="7331075" y="3516313"/>
          <p14:tracePt t="28913" x="7331075" y="3500438"/>
          <p14:tracePt t="28953" x="7315200" y="3500438"/>
          <p14:tracePt t="29017" x="7299325" y="3500438"/>
          <p14:tracePt t="29047" x="7283450" y="3516313"/>
          <p14:tracePt t="29059" x="7267575" y="3532188"/>
          <p14:tracePt t="29078" x="7267575" y="3548063"/>
          <p14:tracePt t="29105" x="7267575" y="3563938"/>
          <p14:tracePt t="29141" x="7283450" y="3563938"/>
          <p14:tracePt t="29149" x="7299325" y="3532188"/>
          <p14:tracePt t="29157" x="7331075" y="3500438"/>
          <p14:tracePt t="29165" x="7346950" y="3484563"/>
          <p14:tracePt t="29173" x="7394575" y="3421063"/>
          <p14:tracePt t="29182" x="7426325" y="3405188"/>
          <p14:tracePt t="29189" x="7473950" y="3341688"/>
          <p14:tracePt t="29199" x="7505700" y="3278188"/>
          <p14:tracePt t="29207" x="7553325" y="3214688"/>
          <p14:tracePt t="29215" x="7600950" y="3151188"/>
          <p14:tracePt t="29223" x="7616825" y="3151188"/>
          <p14:tracePt t="29240" x="7616825" y="3135313"/>
          <p14:tracePt t="29375" x="7616825" y="3119438"/>
          <p14:tracePt t="29383" x="7631113" y="3087688"/>
          <p14:tracePt t="29392" x="7631113" y="3057525"/>
          <p14:tracePt t="29399" x="7631113" y="2994025"/>
          <p14:tracePt t="29407" x="7631113" y="2962275"/>
          <p14:tracePt t="29413" x="7631113" y="2914650"/>
          <p14:tracePt t="29421" x="7631113" y="2819400"/>
          <p14:tracePt t="29429" x="7631113" y="2755900"/>
          <p14:tracePt t="29438" x="7616825" y="2676525"/>
          <p14:tracePt t="29446" x="7600950" y="2613025"/>
          <p14:tracePt t="29454" x="7569200" y="2517775"/>
          <p14:tracePt t="29461" x="7537450" y="2422525"/>
          <p14:tracePt t="29469" x="7473950" y="2233613"/>
          <p14:tracePt t="29477" x="7426325" y="2106613"/>
          <p14:tracePt t="29483" x="7362825" y="1947863"/>
          <p14:tracePt t="29491" x="7283450" y="1725613"/>
          <p14:tracePt t="29500" x="7204075" y="1520825"/>
          <p14:tracePt t="29508" x="7140575" y="1362075"/>
          <p14:tracePt t="29516" x="7061200" y="1123950"/>
          <p14:tracePt t="29523" x="6999288" y="903288"/>
          <p14:tracePt t="29532" x="6951663" y="744538"/>
          <p14:tracePt t="29539" x="6872288" y="506413"/>
          <p14:tracePt t="29547" x="6808788" y="285750"/>
          <p14:tracePt t="29553" x="6792913" y="190500"/>
          <p14:tracePt t="29562" x="6761163" y="15875"/>
          <p14:tracePt t="32828" x="10450513" y="269875"/>
          <p14:tracePt t="32837" x="10529888" y="776288"/>
          <p14:tracePt t="32847" x="10593388" y="1235075"/>
          <p14:tracePt t="32853" x="10671175" y="1757363"/>
          <p14:tracePt t="32861" x="10750550" y="2217738"/>
          <p14:tracePt t="32870" x="10798175" y="2470150"/>
          <p14:tracePt t="32885" x="10893425" y="2835275"/>
          <p14:tracePt t="32899" x="10941050" y="3025775"/>
          <p14:tracePt t="32914" x="11004550" y="3309938"/>
          <p14:tracePt t="32926" x="11004550" y="3389313"/>
          <p14:tracePt t="32927" x="11020425" y="3516313"/>
          <p14:tracePt t="32940" x="11036300" y="3611563"/>
          <p14:tracePt t="32954" x="11036300" y="3800475"/>
          <p14:tracePt t="32968" x="11036300" y="3863975"/>
          <p14:tracePt t="32970" x="11036300" y="3911600"/>
          <p14:tracePt t="32981" x="11036300" y="3959225"/>
          <p14:tracePt t="32995" x="11052175" y="4022725"/>
          <p14:tracePt t="33009" x="11068050" y="4038600"/>
          <p14:tracePt t="33025" x="11068050" y="4070350"/>
          <p14:tracePt t="33038" x="11068050" y="4086225"/>
          <p14:tracePt t="33051" x="11083925" y="4102100"/>
          <p14:tracePt t="33065" x="11115675" y="4149725"/>
          <p14:tracePt t="33078" x="11147425" y="4181475"/>
          <p14:tracePt t="33092" x="11147425" y="4197350"/>
          <p14:tracePt t="33107" x="11147425" y="4213225"/>
          <p14:tracePt t="33123" x="11163300" y="4213225"/>
          <p14:tracePt t="33175" x="11163300" y="4197350"/>
          <p14:tracePt t="33183" x="11179175" y="4197350"/>
          <p14:tracePt t="33211" x="11179175" y="4181475"/>
          <p14:tracePt t="33255" x="11179175" y="4165600"/>
          <p14:tracePt t="33419" x="11195050" y="4165600"/>
          <p14:tracePt t="33427" x="11210925" y="4165600"/>
          <p14:tracePt t="33435" x="11226800" y="4149725"/>
          <p14:tracePt t="33443" x="11242675" y="4133850"/>
          <p14:tracePt t="33451" x="11274425" y="4117975"/>
          <p14:tracePt t="33459" x="11320463" y="4102100"/>
          <p14:tracePt t="33467" x="11336338" y="4070350"/>
          <p14:tracePt t="33475" x="11368088" y="4054475"/>
          <p14:tracePt t="33495" x="11368088" y="4022725"/>
          <p14:tracePt t="33502" x="11368088" y="4006850"/>
          <p14:tracePt t="33509" x="11368088" y="3975100"/>
          <p14:tracePt t="33517" x="11368088" y="3943350"/>
          <p14:tracePt t="33530" x="11368088" y="3863975"/>
          <p14:tracePt t="33544" x="11336338" y="3800475"/>
          <p14:tracePt t="33557" x="11320463" y="3770313"/>
          <p14:tracePt t="33572" x="11274425" y="3706813"/>
          <p14:tracePt t="33586" x="11115675" y="3563938"/>
          <p14:tracePt t="33600" x="10909300" y="3484563"/>
          <p14:tracePt t="33613" x="10814050" y="3452813"/>
          <p14:tracePt t="33627" x="10498138" y="3436938"/>
          <p14:tracePt t="33642" x="10371138" y="3436938"/>
          <p14:tracePt t="33654" x="10307638" y="3436938"/>
          <p14:tracePt t="33668" x="10196513" y="3484563"/>
          <p14:tracePt t="33682" x="10180638" y="3516313"/>
          <p14:tracePt t="33684" x="10148888" y="3532188"/>
          <p14:tracePt t="33696" x="10117138" y="3595688"/>
          <p14:tracePt t="33711" x="10055225" y="3770313"/>
          <p14:tracePt t="33725" x="9991725" y="4006850"/>
          <p14:tracePt t="33739" x="9944100" y="4181475"/>
          <p14:tracePt t="33752" x="9912350" y="4465638"/>
          <p14:tracePt t="33768" x="9880600" y="4878388"/>
          <p14:tracePt t="33781" x="9848850" y="5210175"/>
          <p14:tracePt t="33793" x="9848850" y="5321300"/>
          <p14:tracePt t="33807" x="9880600" y="5575300"/>
          <p14:tracePt t="33821" x="9928225" y="5749925"/>
          <p14:tracePt t="33834" x="10039350" y="5907088"/>
          <p14:tracePt t="33850" x="10164763" y="6097588"/>
          <p14:tracePt t="33864" x="10371138" y="6256338"/>
          <p14:tracePt t="33878" x="10466388" y="6288088"/>
          <p14:tracePt t="33891" x="10625138" y="6303963"/>
          <p14:tracePt t="33905" x="10750550" y="6256338"/>
          <p14:tracePt t="33918" x="10798175" y="6224588"/>
          <p14:tracePt t="33932" x="10972800" y="5986463"/>
          <p14:tracePt t="33948" x="11131550" y="5607050"/>
          <p14:tracePt t="33955" x="11195050" y="5416550"/>
          <p14:tracePt t="33963" x="11258550" y="5194300"/>
          <p14:tracePt t="33974" x="11304588" y="4830763"/>
          <p14:tracePt t="33989" x="11320463" y="4371975"/>
          <p14:tracePt t="34002" x="11320463" y="4260850"/>
          <p14:tracePt t="34016" x="11179175" y="3927475"/>
          <p14:tracePt t="34030" x="11020425" y="3722688"/>
          <p14:tracePt t="34044" x="10909300" y="3627438"/>
          <p14:tracePt t="34058" x="10766425" y="3548063"/>
          <p14:tracePt t="34064" x="10702925" y="3516313"/>
          <p14:tracePt t="34071" x="10656888" y="3484563"/>
          <p14:tracePt t="34079" x="10593388" y="3468688"/>
          <p14:tracePt t="34087" x="10545763" y="3452813"/>
          <p14:tracePt t="34095" x="10482263" y="3452813"/>
          <p14:tracePt t="34103" x="10387013" y="3452813"/>
          <p14:tracePt t="34112" x="10307638" y="3452813"/>
          <p14:tracePt t="34127" x="10244138" y="3452813"/>
          <p14:tracePt t="34141" x="10164763" y="3452813"/>
          <p14:tracePt t="34145" x="10133013" y="3468688"/>
          <p14:tracePt t="34153" x="10117138" y="3484563"/>
          <p14:tracePt t="34162" x="10101263" y="3484563"/>
          <p14:tracePt t="34170" x="10085388" y="3500438"/>
          <p14:tracePt t="34177" x="10085388" y="3516313"/>
          <p14:tracePt t="34185" x="10069513" y="3516313"/>
          <p14:tracePt t="34196" x="10069513" y="3532188"/>
          <p14:tracePt t="34210" x="10069513" y="3548063"/>
          <p14:tracePt t="34225" x="10069513" y="3563938"/>
          <p14:tracePt t="34315" x="10085388" y="3563938"/>
          <p14:tracePt t="34321" x="10085388" y="3548063"/>
          <p14:tracePt t="34329" x="10101263" y="3500438"/>
          <p14:tracePt t="34337" x="10117138" y="3468688"/>
          <p14:tracePt t="34349" x="10148888" y="3389313"/>
          <p14:tracePt t="34362" x="10164763" y="3151188"/>
          <p14:tracePt t="34377" x="10164763" y="2882900"/>
          <p14:tracePt t="34392" x="10164763" y="2692400"/>
          <p14:tracePt t="34393" x="10164763" y="2644775"/>
          <p14:tracePt t="34400" x="10164763" y="2470150"/>
          <p14:tracePt t="34407" x="10133013" y="2297113"/>
          <p14:tracePt t="34415" x="10117138" y="2217738"/>
          <p14:tracePt t="34427" x="10055225" y="2058988"/>
          <p14:tracePt t="34440" x="10007600" y="1916113"/>
          <p14:tracePt t="34447" x="9991725" y="1884363"/>
          <p14:tracePt t="34456" x="9975850" y="1836738"/>
          <p14:tracePt t="34463" x="9959975" y="1804988"/>
          <p14:tracePt t="34469" x="9928225" y="1773238"/>
          <p14:tracePt t="34480" x="9912350" y="1741488"/>
          <p14:tracePt t="34485" x="9896475" y="1711325"/>
          <p14:tracePt t="34494" x="9864725" y="1695450"/>
          <p14:tracePt t="34514" x="9848850" y="1695450"/>
          <p14:tracePt t="34521" x="9832975" y="1695450"/>
          <p14:tracePt t="34531" x="9832975" y="1679575"/>
          <p14:tracePt t="34537" x="9817100" y="1679575"/>
          <p14:tracePt t="34546" x="9801225" y="1679575"/>
          <p14:tracePt t="34553" x="9769475" y="1663700"/>
          <p14:tracePt t="34569" x="9737725" y="1663700"/>
          <p14:tracePt t="34578" x="9721850" y="1647825"/>
          <p14:tracePt t="34585" x="9690100" y="1647825"/>
          <p14:tracePt t="34594" x="9674225" y="1616075"/>
          <p14:tracePt t="34605" x="9658350" y="1600200"/>
          <p14:tracePt t="34611" x="9626600" y="1584325"/>
          <p14:tracePt t="34619" x="9610725" y="1552575"/>
          <p14:tracePt t="34631" x="9610725" y="1536700"/>
          <p14:tracePt t="34640" x="9594850" y="1504950"/>
          <p14:tracePt t="34647" x="9578975" y="1504950"/>
          <p14:tracePt t="34654" x="9578975" y="1489075"/>
          <p14:tracePt t="34662" x="9578975" y="1473200"/>
          <p14:tracePt t="34669" x="9578975" y="1457325"/>
          <p14:tracePt t="34677" x="9563100" y="1425575"/>
          <p14:tracePt t="34685" x="9547225" y="1393825"/>
          <p14:tracePt t="34693" x="9531350" y="1362075"/>
          <p14:tracePt t="34701" x="9515475" y="1314450"/>
          <p14:tracePt t="34709" x="9499600" y="1235075"/>
          <p14:tracePt t="34717" x="9483725" y="1219200"/>
          <p14:tracePt t="34723" x="9451975" y="1108075"/>
          <p14:tracePt t="34731" x="9437688" y="1076325"/>
          <p14:tracePt t="34740" x="9421813" y="1028700"/>
          <p14:tracePt t="34747" x="9405938" y="966788"/>
          <p14:tracePt t="34755" x="9374188" y="903288"/>
          <p14:tracePt t="34766" x="9374188" y="871538"/>
          <p14:tracePt t="34771" x="9358313" y="823913"/>
          <p14:tracePt t="34781" x="9342438" y="760413"/>
          <p14:tracePt t="34794" x="9310688" y="696913"/>
          <p14:tracePt t="34801" x="9294813" y="649288"/>
          <p14:tracePt t="34809" x="9294813" y="601663"/>
          <p14:tracePt t="34821" x="9278938" y="585788"/>
          <p14:tracePt t="34825" x="9263063" y="554038"/>
          <p14:tracePt t="34833" x="9263063" y="538163"/>
          <p14:tracePt t="34841" x="9247188" y="538163"/>
          <p14:tracePt t="34853" x="9247188" y="522288"/>
          <p14:tracePt t="34878" x="9231313" y="522288"/>
          <p14:tracePt t="34889" x="9231313" y="506413"/>
          <p14:tracePt t="34897" x="9215438" y="506413"/>
          <p14:tracePt t="34905" x="9215438" y="490538"/>
          <p14:tracePt t="34913" x="9183688" y="490538"/>
          <p14:tracePt t="34920" x="9167813" y="474663"/>
          <p14:tracePt t="34927" x="9151938" y="474663"/>
          <p14:tracePt t="34944" x="9104313" y="474663"/>
          <p14:tracePt t="34951" x="9088438" y="474663"/>
          <p14:tracePt t="34959" x="9072563" y="458788"/>
          <p14:tracePt t="35055" x="9056688" y="458788"/>
          <p14:tracePt t="35061" x="9056688" y="490538"/>
          <p14:tracePt t="35070" x="9056688" y="522288"/>
          <p14:tracePt t="35078" x="9056688" y="554038"/>
          <p14:tracePt t="35087" x="9056688" y="569913"/>
          <p14:tracePt t="35099" x="9056688" y="585788"/>
          <p14:tracePt t="35102" x="9056688" y="617538"/>
          <p14:tracePt t="35113" x="9056688" y="633413"/>
          <p14:tracePt t="35117" x="9056688" y="649288"/>
          <p14:tracePt t="35127" x="9056688" y="665163"/>
          <p14:tracePt t="35141" x="9072563" y="696913"/>
          <p14:tracePt t="35148" x="9088438" y="696913"/>
          <p14:tracePt t="35323" x="9088438" y="712788"/>
          <p14:tracePt t="35331" x="9088438" y="728663"/>
          <p14:tracePt t="35339" x="9104313" y="760413"/>
          <p14:tracePt t="35347" x="9120188" y="792163"/>
          <p14:tracePt t="35357" x="9136063" y="823913"/>
          <p14:tracePt t="35365" x="9151938" y="871538"/>
          <p14:tracePt t="35373" x="9167813" y="919163"/>
          <p14:tracePt t="35381" x="9183688" y="966788"/>
          <p14:tracePt t="35390" x="9199563" y="1028700"/>
          <p14:tracePt t="35397" x="9215438" y="1076325"/>
          <p14:tracePt t="35405" x="9231313" y="1139825"/>
          <p14:tracePt t="35415" x="9231313" y="1187450"/>
          <p14:tracePt t="35423" x="9247188" y="1266825"/>
          <p14:tracePt t="35432" x="9263063" y="1298575"/>
          <p14:tracePt t="35441" x="9263063" y="1330325"/>
          <p14:tracePt t="35447" x="9263063" y="1346200"/>
          <p14:tracePt t="35455" x="9278938" y="1362075"/>
          <p14:tracePt t="35463" x="9278938" y="1377950"/>
          <p14:tracePt t="35480" x="9278938" y="1393825"/>
          <p14:tracePt t="35488" x="9294813" y="1409700"/>
          <p14:tracePt t="35495" x="9294813" y="1457325"/>
          <p14:tracePt t="35508" x="9294813" y="1504950"/>
          <p14:tracePt t="35511" x="9294813" y="1552575"/>
          <p14:tracePt t="35520" x="9294813" y="1568450"/>
          <p14:tracePt t="35529" x="9294813" y="1584325"/>
          <p14:tracePt t="35538" x="9294813" y="1616075"/>
          <p14:tracePt t="35545" x="9294813" y="1631950"/>
          <p14:tracePt t="35561" x="9294813" y="1647825"/>
          <p14:tracePt t="35585" x="9294813" y="1663700"/>
          <p14:tracePt t="35609" x="9310688" y="1663700"/>
          <p14:tracePt t="35629" x="9310688" y="1679575"/>
          <p14:tracePt t="35646" x="9326563" y="1679575"/>
          <p14:tracePt t="35654" x="9342438" y="1679575"/>
          <p14:tracePt t="35661" x="9374188" y="1695450"/>
          <p14:tracePt t="35669" x="9405938" y="1711325"/>
          <p14:tracePt t="35676" x="9421813" y="1711325"/>
          <p14:tracePt t="35683" x="9451975" y="1725613"/>
          <p14:tracePt t="35691" x="9483725" y="1725613"/>
          <p14:tracePt t="35699" x="9515475" y="1741488"/>
          <p14:tracePt t="35708" x="9563100" y="1757363"/>
          <p14:tracePt t="35715" x="9594850" y="1789113"/>
          <p14:tracePt t="35723" x="9642475" y="1804988"/>
          <p14:tracePt t="35731" x="9674225" y="1820863"/>
          <p14:tracePt t="35739" x="9721850" y="1836738"/>
          <p14:tracePt t="35745" x="9753600" y="1868488"/>
          <p14:tracePt t="35753" x="9769475" y="1868488"/>
          <p14:tracePt t="35761" x="9801225" y="1900238"/>
          <p14:tracePt t="35769" x="9817100" y="1900238"/>
          <p14:tracePt t="35777" x="9832975" y="1916113"/>
          <p14:tracePt t="35793" x="9848850" y="1931988"/>
          <p14:tracePt t="35801" x="9864725" y="1947863"/>
          <p14:tracePt t="35815" x="9880600" y="1947863"/>
          <p14:tracePt t="35831" x="9880600" y="1963738"/>
          <p14:tracePt t="35839" x="9896475" y="1963738"/>
          <p14:tracePt t="35847" x="9912350" y="1979613"/>
          <p14:tracePt t="35855" x="9912350" y="1995488"/>
          <p14:tracePt t="35871" x="9928225" y="2011363"/>
          <p14:tracePt t="35879" x="9944100" y="2027238"/>
          <p14:tracePt t="35889" x="9944100" y="2043113"/>
          <p14:tracePt t="35893" x="9944100" y="2058988"/>
          <p14:tracePt t="35904" x="9975850" y="2074863"/>
          <p14:tracePt t="35911" x="9975850" y="2106613"/>
          <p14:tracePt t="35917" x="9991725" y="2106613"/>
          <p14:tracePt t="35925" x="9991725" y="2138363"/>
          <p14:tracePt t="35933" x="10007600" y="2154238"/>
          <p14:tracePt t="35941" x="10023475" y="2185988"/>
          <p14:tracePt t="35957" x="10039350" y="2217738"/>
          <p14:tracePt t="35963" x="10039350" y="2233613"/>
          <p14:tracePt t="35971" x="10055225" y="2265363"/>
          <p14:tracePt t="35979" x="10069513" y="2265363"/>
          <p14:tracePt t="35987" x="10069513" y="2312988"/>
          <p14:tracePt t="35996" x="10085388" y="2328863"/>
          <p14:tracePt t="36003" x="10101263" y="2376488"/>
          <p14:tracePt t="36011" x="10117138" y="2422525"/>
          <p14:tracePt t="36019" x="10117138" y="2454275"/>
          <p14:tracePt t="36025" x="10133013" y="2486025"/>
          <p14:tracePt t="36033" x="10164763" y="2565400"/>
          <p14:tracePt t="36042" x="10180638" y="2597150"/>
          <p14:tracePt t="36057" x="10244138" y="2740025"/>
          <p14:tracePt t="36065" x="10275888" y="2819400"/>
          <p14:tracePt t="36072" x="10307638" y="2851150"/>
          <p14:tracePt t="36085" x="10355263" y="2978150"/>
          <p14:tracePt t="36093" x="10371138" y="3009900"/>
          <p14:tracePt t="36101" x="10387013" y="3073400"/>
          <p14:tracePt t="36109" x="10402888" y="3103563"/>
          <p14:tracePt t="36119" x="10434638" y="3151188"/>
          <p14:tracePt t="36127" x="10434638" y="3182938"/>
          <p14:tracePt t="36135" x="10450513" y="3214688"/>
          <p14:tracePt t="36148" x="10466388" y="3230563"/>
          <p14:tracePt t="36150" x="10482263" y="3262313"/>
          <p14:tracePt t="36162" x="10498138" y="3294063"/>
          <p14:tracePt t="36167" x="10498138" y="3325813"/>
          <p14:tracePt t="36175" x="10498138" y="3341688"/>
          <p14:tracePt t="36185" x="10514013" y="3373438"/>
          <p14:tracePt t="36193" x="10529888" y="3405188"/>
          <p14:tracePt t="36201" x="10545763" y="3452813"/>
          <p14:tracePt t="36210" x="10561638" y="3484563"/>
          <p14:tracePt t="36218" x="10561638" y="3516313"/>
          <p14:tracePt t="36225" x="10561638" y="3548063"/>
          <p14:tracePt t="36233" x="10561638" y="3579813"/>
          <p14:tracePt t="36243" x="10561638" y="3627438"/>
          <p14:tracePt t="36252" x="10577513" y="3659188"/>
          <p14:tracePt t="36259" x="10577513" y="3690938"/>
          <p14:tracePt t="36267" x="10577513" y="3722688"/>
          <p14:tracePt t="36275" x="10577513" y="3754438"/>
          <p14:tracePt t="36283" x="10593388" y="3784600"/>
          <p14:tracePt t="36293" x="10593388" y="3800475"/>
          <p14:tracePt t="36299" x="10593388" y="3832225"/>
          <p14:tracePt t="36307" x="10593388" y="3863975"/>
          <p14:tracePt t="36315" x="10593388" y="3895725"/>
          <p14:tracePt t="36325" x="10593388" y="3911600"/>
          <p14:tracePt t="36333" x="10593388" y="3959225"/>
          <p14:tracePt t="36349" x="10593388" y="3990975"/>
          <p14:tracePt t="36377" x="10593388" y="4006850"/>
          <p14:tracePt t="36385" x="10593388" y="4022725"/>
          <p14:tracePt t="36401" x="10593388" y="4054475"/>
          <p14:tracePt t="36421" x="10593388" y="4070350"/>
          <p14:tracePt t="36557" x="10593388" y="4086225"/>
          <p14:tracePt t="36565" x="10593388" y="4102100"/>
          <p14:tracePt t="36581" x="10593388" y="4117975"/>
          <p14:tracePt t="36589" x="10593388" y="4133850"/>
          <p14:tracePt t="36597" x="10593388" y="4149725"/>
          <p14:tracePt t="36605" x="10593388" y="4165600"/>
          <p14:tracePt t="36625" x="10593388" y="4181475"/>
          <p14:tracePt t="36673" x="10593388" y="4197350"/>
          <p14:tracePt t="36731" x="10609263" y="4197350"/>
          <p14:tracePt t="36891" x="10593388" y="4197350"/>
          <p14:tracePt t="36915" x="10577513" y="4197350"/>
          <p14:tracePt t="36925" x="10577513" y="4181475"/>
          <p14:tracePt t="36941" x="10545763" y="4165600"/>
          <p14:tracePt t="36949" x="10529888" y="4149725"/>
          <p14:tracePt t="36971" x="10514013" y="4149725"/>
          <p14:tracePt t="36994" x="10514013" y="4133850"/>
          <p14:tracePt t="37023" x="10498138" y="4133850"/>
          <p14:tracePt t="37075" x="10482263" y="4133850"/>
          <p14:tracePt t="37092" x="10466388" y="4133850"/>
          <p14:tracePt t="37099" x="10450513" y="4133850"/>
          <p14:tracePt t="37109" x="10434638" y="4149725"/>
          <p14:tracePt t="37117" x="10418763" y="4181475"/>
          <p14:tracePt t="37127" x="10402888" y="4197350"/>
          <p14:tracePt t="37133" x="10387013" y="4213225"/>
          <p14:tracePt t="37141" x="10387013" y="4229100"/>
          <p14:tracePt t="37153" x="10371138" y="4276725"/>
          <p14:tracePt t="37157" x="10371138" y="4292600"/>
          <p14:tracePt t="37166" x="10355263" y="4340225"/>
          <p14:tracePt t="37177" x="10339388" y="4371975"/>
          <p14:tracePt t="37183" x="10339388" y="4403725"/>
          <p14:tracePt t="37191" x="10339388" y="4451350"/>
          <p14:tracePt t="37203" x="10339388" y="4465638"/>
          <p14:tracePt t="37207" x="10323513" y="4513263"/>
          <p14:tracePt t="37215" x="10323513" y="4529138"/>
          <p14:tracePt t="37224" x="10323513" y="4576763"/>
          <p14:tracePt t="37234" x="10323513" y="4592638"/>
          <p14:tracePt t="37241" x="10323513" y="4624388"/>
          <p14:tracePt t="37249" x="10323513" y="4640263"/>
          <p14:tracePt t="37258" x="10323513" y="4656138"/>
          <p14:tracePt t="37266" x="10323513" y="4672013"/>
          <p14:tracePt t="37273" x="10323513" y="4687888"/>
          <p14:tracePt t="37305" x="10339388" y="4687888"/>
          <p14:tracePt t="37325" x="10355263" y="4703763"/>
          <p14:tracePt t="37331" x="10371138" y="4703763"/>
          <p14:tracePt t="37339" x="10402888" y="4703763"/>
          <p14:tracePt t="37348" x="10418763" y="4703763"/>
          <p14:tracePt t="37356" x="10434638" y="4703763"/>
          <p14:tracePt t="37363" x="10466388" y="4672013"/>
          <p14:tracePt t="37371" x="10482263" y="4656138"/>
          <p14:tracePt t="37379" x="10498138" y="4624388"/>
          <p14:tracePt t="37387" x="10514013" y="4592638"/>
          <p14:tracePt t="37395" x="10514013" y="4545013"/>
          <p14:tracePt t="37403" x="10529888" y="4497388"/>
          <p14:tracePt t="37411" x="10529888" y="4465638"/>
          <p14:tracePt t="37417" x="10529888" y="4403725"/>
          <p14:tracePt t="37425" x="10529888" y="4340225"/>
          <p14:tracePt t="37433" x="10529888" y="4292600"/>
          <p14:tracePt t="37441" x="10529888" y="4197350"/>
          <p14:tracePt t="37449" x="10529888" y="4165600"/>
          <p14:tracePt t="37457" x="10529888" y="4117975"/>
          <p14:tracePt t="37465" x="10514013" y="4102100"/>
          <p14:tracePt t="37473" x="10498138" y="4070350"/>
          <p14:tracePt t="37479" x="10482263" y="4054475"/>
          <p14:tracePt t="37487" x="10450513" y="4022725"/>
          <p14:tracePt t="37496" x="10402888" y="3990975"/>
          <p14:tracePt t="37503" x="10387013" y="3990975"/>
          <p14:tracePt t="37511" x="10339388" y="3990975"/>
          <p14:tracePt t="37519" x="10323513" y="3975100"/>
          <p14:tracePt t="37527" x="10291763" y="3975100"/>
          <p14:tracePt t="37543" x="10275888" y="3975100"/>
          <p14:tracePt t="37563" x="10260013" y="3975100"/>
          <p14:tracePt t="37575" x="10244138" y="3975100"/>
          <p14:tracePt t="37589" x="10212388" y="3990975"/>
          <p14:tracePt t="37598" x="10196513" y="4022725"/>
          <p14:tracePt t="37605" x="10164763" y="4070350"/>
          <p14:tracePt t="37613" x="10148888" y="4086225"/>
          <p14:tracePt t="37622" x="10101263" y="4149725"/>
          <p14:tracePt t="37629" x="10085388" y="4165600"/>
          <p14:tracePt t="37640" x="10069513" y="4229100"/>
          <p14:tracePt t="37645" x="10055225" y="4260850"/>
          <p14:tracePt t="37653" x="10039350" y="4308475"/>
          <p14:tracePt t="37660" x="10023475" y="4340225"/>
          <p14:tracePt t="37667" x="10023475" y="4387850"/>
          <p14:tracePt t="37675" x="10023475" y="4419600"/>
          <p14:tracePt t="37683" x="10023475" y="4465638"/>
          <p14:tracePt t="37691" x="10023475" y="4497388"/>
          <p14:tracePt t="37699" x="10023475" y="4545013"/>
          <p14:tracePt t="37707" x="10023475" y="4608513"/>
          <p14:tracePt t="37716" x="10023475" y="4624388"/>
          <p14:tracePt t="37723" x="10039350" y="4656138"/>
          <p14:tracePt t="37729" x="10055225" y="4672013"/>
          <p14:tracePt t="37737" x="10055225" y="4687888"/>
          <p14:tracePt t="37744" x="10069513" y="4703763"/>
          <p14:tracePt t="37757" x="10085388" y="4703763"/>
          <p14:tracePt t="37777" x="10101263" y="4703763"/>
          <p14:tracePt t="37786" x="10117138" y="4703763"/>
          <p14:tracePt t="37793" x="10133013" y="4703763"/>
          <p14:tracePt t="37801" x="10164763" y="4703763"/>
          <p14:tracePt t="37809" x="10180638" y="4687888"/>
          <p14:tracePt t="37817" x="10212388" y="4640263"/>
          <p14:tracePt t="37823" x="10228263" y="4624388"/>
          <p14:tracePt t="37835" x="10260013" y="4576763"/>
          <p14:tracePt t="37839" x="10275888" y="4529138"/>
          <p14:tracePt t="37847" x="10291763" y="4481513"/>
          <p14:tracePt t="37855" x="10307638" y="4451350"/>
          <p14:tracePt t="37863" x="10307638" y="4419600"/>
          <p14:tracePt t="37871" x="10307638" y="4371975"/>
          <p14:tracePt t="37879" x="10307638" y="4356100"/>
          <p14:tracePt t="37887" x="10307638" y="4324350"/>
          <p14:tracePt t="37942" x="10307638" y="4308475"/>
          <p14:tracePt t="37949" x="10291763" y="4308475"/>
          <p14:tracePt t="37966" x="10275888" y="4292600"/>
          <p14:tracePt t="37971" x="10260013" y="4292600"/>
          <p14:tracePt t="37988" x="10244138" y="4292600"/>
          <p14:tracePt t="37995" x="10228263" y="4292600"/>
          <p14:tracePt t="38011" x="10228263" y="4308475"/>
          <p14:tracePt t="38019" x="10212388" y="4324350"/>
          <p14:tracePt t="38027" x="10196513" y="4356100"/>
          <p14:tracePt t="38035" x="10196513" y="4371975"/>
          <p14:tracePt t="38041" x="10196513" y="4387850"/>
          <p14:tracePt t="38049" x="10196513" y="4403725"/>
          <p14:tracePt t="38057" x="10196513" y="4435475"/>
          <p14:tracePt t="38067" x="10196513" y="4465638"/>
          <p14:tracePt t="38072" x="10196513" y="4497388"/>
          <p14:tracePt t="38081" x="10196513" y="4545013"/>
          <p14:tracePt t="38089" x="10212388" y="4576763"/>
          <p14:tracePt t="38097" x="10260013" y="4640263"/>
          <p14:tracePt t="38105" x="10291763" y="4703763"/>
          <p14:tracePt t="38111" x="10307638" y="4703763"/>
          <p14:tracePt t="38119" x="10371138" y="4783138"/>
          <p14:tracePt t="38127" x="10418763" y="4814888"/>
          <p14:tracePt t="38135" x="10450513" y="4846638"/>
          <p14:tracePt t="38143" x="10482263" y="4846638"/>
          <p14:tracePt t="38151" x="10514013" y="4846638"/>
          <p14:tracePt t="38159" x="10561638" y="4846638"/>
          <p14:tracePt t="38168" x="10593388" y="4846638"/>
          <p14:tracePt t="38173" x="10625138" y="4846638"/>
          <p14:tracePt t="38180" x="10656888" y="4846638"/>
          <p14:tracePt t="38189" x="10702925" y="4814888"/>
          <p14:tracePt t="38197" x="10718800" y="4799013"/>
          <p14:tracePt t="38205" x="10750550" y="4767263"/>
          <p14:tracePt t="38213" x="10766425" y="4719638"/>
          <p14:tracePt t="38221" x="10798175" y="4687888"/>
          <p14:tracePt t="38230" x="10829925" y="4656138"/>
          <p14:tracePt t="38245" x="10845800" y="4624388"/>
          <p14:tracePt t="38251" x="10861675" y="4608513"/>
          <p14:tracePt t="38259" x="10877550" y="4576763"/>
          <p14:tracePt t="38267" x="10877550" y="4560888"/>
          <p14:tracePt t="38275" x="10877550" y="4529138"/>
          <p14:tracePt t="38283" x="10893425" y="4497388"/>
          <p14:tracePt t="38293" x="10893425" y="4465638"/>
          <p14:tracePt t="38307" x="10909300" y="4403725"/>
          <p14:tracePt t="38315" x="10909300" y="4387850"/>
          <p14:tracePt t="38323" x="10909300" y="4356100"/>
          <p14:tracePt t="38329" x="10909300" y="4340225"/>
          <p14:tracePt t="38337" x="10909300" y="4324350"/>
          <p14:tracePt t="38345" x="10909300" y="4308475"/>
          <p14:tracePt t="38353" x="10909300" y="4292600"/>
          <p14:tracePt t="38362" x="10909300" y="4276725"/>
          <p14:tracePt t="38369" x="10909300" y="4260850"/>
          <p14:tracePt t="38471" x="10893425" y="4260850"/>
          <p14:tracePt t="38479" x="10861675" y="4276725"/>
          <p14:tracePt t="38487" x="10845800" y="4308475"/>
          <p14:tracePt t="38495" x="10814050" y="4324350"/>
          <p14:tracePt t="38503" x="10798175" y="4356100"/>
          <p14:tracePt t="38511" x="10766425" y="4387850"/>
          <p14:tracePt t="38517" x="10734675" y="4435475"/>
          <p14:tracePt t="38525" x="10702925" y="4465638"/>
          <p14:tracePt t="38533" x="10687050" y="4513263"/>
          <p14:tracePt t="38541" x="10687050" y="4545013"/>
          <p14:tracePt t="38550" x="10671175" y="4560888"/>
          <p14:tracePt t="38557" x="10656888" y="4576763"/>
          <p14:tracePt t="38566" x="10656888" y="4592638"/>
          <p14:tracePt t="38578" x="10656888" y="4608513"/>
          <p14:tracePt t="38593" x="10656888" y="4640263"/>
          <p14:tracePt t="38601" x="10656888" y="4656138"/>
          <p14:tracePt t="38609" x="10656888" y="4672013"/>
          <p14:tracePt t="38620" x="10656888" y="4703763"/>
          <p14:tracePt t="38627" x="10656888" y="4735513"/>
          <p14:tracePt t="38635" x="10687050" y="4767263"/>
          <p14:tracePt t="38643" x="10702925" y="4783138"/>
          <p14:tracePt t="38652" x="10702925" y="4814888"/>
          <p14:tracePt t="38663" x="10718800" y="4846638"/>
          <p14:tracePt t="38671" x="10750550" y="4862513"/>
          <p14:tracePt t="38679" x="10750550" y="4878388"/>
          <p14:tracePt t="38687" x="10782300" y="4894263"/>
          <p14:tracePt t="38695" x="10782300" y="4910138"/>
          <p14:tracePt t="38701" x="10814050" y="4926013"/>
          <p14:tracePt t="38709" x="10829925" y="4926013"/>
          <p14:tracePt t="38718" x="10861675" y="4941888"/>
          <p14:tracePt t="38725" x="10877550" y="4941888"/>
          <p14:tracePt t="38733" x="10909300" y="4941888"/>
          <p14:tracePt t="38741" x="10925175" y="4957763"/>
          <p14:tracePt t="38749" x="10972800" y="4957763"/>
          <p14:tracePt t="38758" x="11004550" y="4957763"/>
          <p14:tracePt t="38765" x="11036300" y="4957763"/>
          <p14:tracePt t="38772" x="11068050" y="4957763"/>
          <p14:tracePt t="38779" x="11099800" y="4957763"/>
          <p14:tracePt t="38787" x="11131550" y="4926013"/>
          <p14:tracePt t="38795" x="11163300" y="4926013"/>
          <p14:tracePt t="38803" x="11179175" y="4894263"/>
          <p14:tracePt t="38811" x="11226800" y="4846638"/>
          <p14:tracePt t="38819" x="11242675" y="4814888"/>
          <p14:tracePt t="38827" x="11258550" y="4767263"/>
          <p14:tracePt t="38835" x="11274425" y="4703763"/>
          <p14:tracePt t="38843" x="11288713" y="4656138"/>
          <p14:tracePt t="38849" x="11288713" y="4592638"/>
          <p14:tracePt t="38858" x="11288713" y="4513263"/>
          <p14:tracePt t="38865" x="11288713" y="4451350"/>
          <p14:tracePt t="38873" x="11288713" y="4371975"/>
          <p14:tracePt t="38881" x="11274425" y="4260850"/>
          <p14:tracePt t="38889" x="11258550" y="4213225"/>
          <p14:tracePt t="38897" x="11242675" y="4149725"/>
          <p14:tracePt t="38906" x="11226800" y="4117975"/>
          <p14:tracePt t="38913" x="11195050" y="4086225"/>
          <p14:tracePt t="38919" x="11179175" y="4054475"/>
          <p14:tracePt t="38927" x="11179175" y="4038600"/>
          <p14:tracePt t="38935" x="11163300" y="4038600"/>
          <p14:tracePt t="38951" x="11147425" y="4038600"/>
          <p14:tracePt t="38959" x="11131550" y="4038600"/>
          <p14:tracePt t="38967" x="11099800" y="4038600"/>
          <p14:tracePt t="38975" x="11068050" y="4038600"/>
          <p14:tracePt t="38984" x="11036300" y="4054475"/>
          <p14:tracePt t="38989" x="10956925" y="4102100"/>
          <p14:tracePt t="38997" x="10893425" y="4149725"/>
          <p14:tracePt t="39005" x="10814050" y="4197350"/>
          <p14:tracePt t="39014" x="10734675" y="4260850"/>
          <p14:tracePt t="39021" x="10671175" y="4340225"/>
          <p14:tracePt t="39029" x="10656888" y="4356100"/>
          <p14:tracePt t="39037" x="10625138" y="4403725"/>
          <p14:tracePt t="39045" x="10609263" y="4435475"/>
          <p14:tracePt t="39054" x="10609263" y="4465638"/>
          <p14:tracePt t="39059" x="10609263" y="4481513"/>
          <p14:tracePt t="39067" x="10609263" y="4513263"/>
          <p14:tracePt t="39075" x="10609263" y="4560888"/>
          <p14:tracePt t="39083" x="10609263" y="4608513"/>
          <p14:tracePt t="39092" x="10625138" y="4656138"/>
          <p14:tracePt t="39099" x="10641013" y="4687888"/>
          <p14:tracePt t="39107" x="10656888" y="4735513"/>
          <p14:tracePt t="39119" x="10671175" y="4783138"/>
          <p14:tracePt t="39123" x="10702925" y="4830763"/>
          <p14:tracePt t="39129" x="10718800" y="4846638"/>
          <p14:tracePt t="39140" x="10750550" y="4878388"/>
          <p14:tracePt t="39145" x="10782300" y="4910138"/>
          <p14:tracePt t="39153" x="10798175" y="4910138"/>
          <p14:tracePt t="39161" x="10861675" y="4941888"/>
          <p14:tracePt t="39169" x="10877550" y="4941888"/>
          <p14:tracePt t="39177" x="10925175" y="4957763"/>
          <p14:tracePt t="39185" x="10956925" y="4957763"/>
          <p14:tracePt t="39193" x="10988675" y="4957763"/>
          <p14:tracePt t="39201" x="11004550" y="4957763"/>
          <p14:tracePt t="39209" x="11036300" y="4941888"/>
          <p14:tracePt t="39214" x="11052175" y="4926013"/>
          <p14:tracePt t="39223" x="11068050" y="4910138"/>
          <p14:tracePt t="39231" x="11115675" y="4846638"/>
          <p14:tracePt t="39239" x="11131550" y="4814888"/>
          <p14:tracePt t="39247" x="11147425" y="4767263"/>
          <p14:tracePt t="39255" x="11163300" y="4735513"/>
          <p14:tracePt t="39263" x="11179175" y="4672013"/>
          <p14:tracePt t="39271" x="11179175" y="4656138"/>
          <p14:tracePt t="39278" x="11179175" y="4592638"/>
          <p14:tracePt t="39287" x="11179175" y="4560888"/>
          <p14:tracePt t="39293" x="11179175" y="4545013"/>
          <p14:tracePt t="39301" x="11179175" y="4513263"/>
          <p14:tracePt t="39309" x="11179175" y="4497388"/>
          <p14:tracePt t="39316" x="11163300" y="4481513"/>
          <p14:tracePt t="39325" x="11147425" y="4465638"/>
          <p14:tracePt t="39333" x="11131550" y="4465638"/>
          <p14:tracePt t="39341" x="11115675" y="4451350"/>
          <p14:tracePt t="39349" x="11099800" y="4451350"/>
          <p14:tracePt t="39355" x="11083925" y="4435475"/>
          <p14:tracePt t="39363" x="11052175" y="4435475"/>
          <p14:tracePt t="39379" x="11036300" y="4435475"/>
          <p14:tracePt t="39387" x="11020425" y="4435475"/>
          <p14:tracePt t="39395" x="11020425" y="4451350"/>
          <p14:tracePt t="39404" x="11004550" y="4451350"/>
          <p14:tracePt t="39412" x="10988675" y="4465638"/>
          <p14:tracePt t="39419" x="10972800" y="4481513"/>
          <p14:tracePt t="39425" x="10941050" y="4497388"/>
          <p14:tracePt t="39433" x="10925175" y="4513263"/>
          <p14:tracePt t="39441" x="10909300" y="4529138"/>
          <p14:tracePt t="39449" x="10893425" y="4560888"/>
          <p14:tracePt t="39457" x="10893425" y="4576763"/>
          <p14:tracePt t="39465" x="10893425" y="4608513"/>
          <p14:tracePt t="39474" x="10893425" y="4640263"/>
          <p14:tracePt t="39485" x="10893425" y="4735513"/>
          <p14:tracePt t="39493" x="10893425" y="4767263"/>
          <p14:tracePt t="39501" x="10893425" y="4814888"/>
          <p14:tracePt t="39508" x="10925175" y="4846638"/>
          <p14:tracePt t="39518" x="10956925" y="4894263"/>
          <p14:tracePt t="39528" x="10972800" y="4926013"/>
          <p14:tracePt t="39535" x="11004550" y="4941888"/>
          <p14:tracePt t="39543" x="11020425" y="4989513"/>
          <p14:tracePt t="39552" x="11068050" y="5005388"/>
          <p14:tracePt t="39559" x="11099800" y="5021263"/>
          <p14:tracePt t="39567" x="11147425" y="5021263"/>
          <p14:tracePt t="39575" x="11179175" y="5037138"/>
          <p14:tracePt t="39584" x="11226800" y="5037138"/>
          <p14:tracePt t="39600" x="11258550" y="5037138"/>
          <p14:tracePt t="39617" x="11274425" y="5005388"/>
          <p14:tracePt t="39626" x="11274425" y="4989513"/>
          <p14:tracePt t="39633" x="11274425" y="4957763"/>
          <p14:tracePt t="39641" x="11288713" y="4926013"/>
          <p14:tracePt t="39649" x="11288713" y="4894263"/>
          <p14:tracePt t="39657" x="11288713" y="4814888"/>
          <p14:tracePt t="39667" x="11288713" y="4783138"/>
          <p14:tracePt t="39675" x="11288713" y="4735513"/>
          <p14:tracePt t="39683" x="11274425" y="4703763"/>
          <p14:tracePt t="39691" x="11274425" y="4672013"/>
          <p14:tracePt t="39699" x="11258550" y="4656138"/>
          <p14:tracePt t="39707" x="11242675" y="4640263"/>
          <p14:tracePt t="39715" x="11226800" y="4624388"/>
          <p14:tracePt t="39723" x="11210925" y="4608513"/>
          <p14:tracePt t="39733" x="11195050" y="4592638"/>
          <p14:tracePt t="39741" x="11163300" y="4576763"/>
          <p14:tracePt t="39750" x="11147425" y="4560888"/>
          <p14:tracePt t="39758" x="11099800" y="4545013"/>
          <p14:tracePt t="39767" x="11083925" y="4545013"/>
          <p14:tracePt t="39773" x="11036300" y="4545013"/>
          <p14:tracePt t="39789" x="11004550" y="4545013"/>
          <p14:tracePt t="39809" x="10988675" y="4545013"/>
          <p14:tracePt t="39821" x="10972800" y="4545013"/>
          <p14:tracePt t="39849" x="10972800" y="4560888"/>
          <p14:tracePt t="39858" x="10972800" y="4576763"/>
          <p14:tracePt t="39873" x="10972800" y="4608513"/>
          <p14:tracePt t="39881" x="10972800" y="4624388"/>
          <p14:tracePt t="39889" x="10972800" y="4656138"/>
          <p14:tracePt t="39904" x="10988675" y="4687888"/>
          <p14:tracePt t="39919" x="11004550" y="4719638"/>
          <p14:tracePt t="39927" x="11036300" y="4719638"/>
          <p14:tracePt t="39935" x="11036300" y="4735513"/>
          <p14:tracePt t="39943" x="11052175" y="4735513"/>
          <p14:tracePt t="39952" x="11052175" y="4751388"/>
          <p14:tracePt t="39959" x="11068050" y="4751388"/>
          <p14:tracePt t="39967" x="11083925" y="4751388"/>
          <p14:tracePt t="39995" x="11099800" y="4751388"/>
          <p14:tracePt t="40003" x="11099800" y="4735513"/>
          <p14:tracePt t="40011" x="11115675" y="4719638"/>
          <p14:tracePt t="40019" x="11115675" y="4703763"/>
          <p14:tracePt t="40027" x="11115675" y="4672013"/>
          <p14:tracePt t="40035" x="11115675" y="4640263"/>
          <p14:tracePt t="40043" x="11115675" y="4608513"/>
          <p14:tracePt t="40059" x="11115675" y="4592638"/>
          <p14:tracePt t="40079" x="11099800" y="4592638"/>
          <p14:tracePt t="40087" x="11099800" y="4576763"/>
          <p14:tracePt t="40111" x="11083925" y="4576763"/>
          <p14:tracePt t="40119" x="11068050" y="4592638"/>
          <p14:tracePt t="40127" x="11052175" y="4592638"/>
          <p14:tracePt t="40134" x="11036300" y="4624388"/>
          <p14:tracePt t="40142" x="11020425" y="4640263"/>
          <p14:tracePt t="40149" x="11004550" y="4640263"/>
          <p14:tracePt t="40157" x="10988675" y="4656138"/>
          <p14:tracePt t="40165" x="10972800" y="4656138"/>
          <p14:tracePt t="40173" x="10972800" y="4672013"/>
          <p14:tracePt t="40205" x="10972800" y="4687888"/>
          <p14:tracePt t="40241" x="10988675" y="4703763"/>
          <p14:tracePt t="40250" x="10988675" y="4719638"/>
          <p14:tracePt t="40266" x="11004550" y="4719638"/>
          <p14:tracePt t="40273" x="11020425" y="4719638"/>
          <p14:tracePt t="40289" x="11052175" y="4719638"/>
          <p14:tracePt t="40297" x="11068050" y="4719638"/>
          <p14:tracePt t="40305" x="11083925" y="4719638"/>
          <p14:tracePt t="40315" x="11083925" y="4703763"/>
          <p14:tracePt t="40323" x="11099800" y="4703763"/>
          <p14:tracePt t="40331" x="11115675" y="4703763"/>
          <p14:tracePt t="40339" x="11115675" y="4687888"/>
          <p14:tracePt t="40347" x="11115675" y="4672013"/>
          <p14:tracePt t="40705" x="11115675" y="4656138"/>
          <p14:tracePt t="40713" x="11131550" y="4656138"/>
          <p14:tracePt t="40721" x="11131550" y="4640263"/>
          <p14:tracePt t="40869" x="11099800" y="4640263"/>
          <p14:tracePt t="40879" x="11036300" y="4640263"/>
          <p14:tracePt t="40887" x="11004550" y="4640263"/>
          <p14:tracePt t="40895" x="10972800" y="4640263"/>
          <p14:tracePt t="40903" x="10925175" y="4640263"/>
          <p14:tracePt t="40912" x="10909300" y="4640263"/>
          <p14:tracePt t="40919" x="10877550" y="4640263"/>
          <p14:tracePt t="40927" x="10861675" y="4640263"/>
          <p14:tracePt t="40935" x="10845800" y="4640263"/>
          <p14:tracePt t="40943" x="10829925" y="4640263"/>
          <p14:tracePt t="40951" x="10798175" y="4640263"/>
          <p14:tracePt t="40959" x="10766425" y="4640263"/>
          <p14:tracePt t="40968" x="10734675" y="4640263"/>
          <p14:tracePt t="40977" x="10687050" y="4624388"/>
          <p14:tracePt t="40985" x="10641013" y="4608513"/>
          <p14:tracePt t="40994" x="10482263" y="4576763"/>
          <p14:tracePt t="41002" x="10355263" y="4513263"/>
          <p14:tracePt t="41011" x="10307638" y="4497388"/>
          <p14:tracePt t="41021" x="10133013" y="4451350"/>
          <p14:tracePt t="41029" x="10069513" y="4403725"/>
          <p14:tracePt t="41035" x="10039350" y="4387850"/>
          <p14:tracePt t="41043" x="10007600" y="4371975"/>
          <p14:tracePt t="41051" x="9991725" y="4371975"/>
          <p14:tracePt t="41068" x="9991725" y="4356100"/>
          <p14:tracePt t="41088" x="9975850" y="4356100"/>
          <p14:tracePt t="41095" x="9975850" y="4340225"/>
          <p14:tracePt t="41103" x="9959975" y="4340225"/>
          <p14:tracePt t="41111" x="9944100" y="4340225"/>
          <p14:tracePt t="41125" x="9928225" y="4340225"/>
          <p14:tracePt t="41197" x="9912350" y="4340225"/>
          <p14:tracePt t="41217" x="9880600" y="4340225"/>
          <p14:tracePt t="41225" x="9864725" y="4340225"/>
          <p14:tracePt t="41233" x="9832975" y="4340225"/>
          <p14:tracePt t="41241" x="9817100" y="4340225"/>
          <p14:tracePt t="41249" x="9801225" y="4324350"/>
          <p14:tracePt t="41265" x="9785350" y="4324350"/>
          <p14:tracePt t="41277" x="9769475" y="4324350"/>
          <p14:tracePt t="41313" x="9753600" y="4324350"/>
          <p14:tracePt t="41321" x="9737725" y="4308475"/>
          <p14:tracePt t="41330" x="9721850" y="4308475"/>
          <p14:tracePt t="41337" x="9690100" y="4308475"/>
          <p14:tracePt t="41345" x="9658350" y="4308475"/>
          <p14:tracePt t="41354" x="9626600" y="4308475"/>
          <p14:tracePt t="41363" x="9563100" y="4292600"/>
          <p14:tracePt t="41371" x="9483725" y="4260850"/>
          <p14:tracePt t="41380" x="9437688" y="4229100"/>
          <p14:tracePt t="41387" x="9342438" y="4197350"/>
          <p14:tracePt t="41396" x="9294813" y="4181475"/>
          <p14:tracePt t="41404" x="9215438" y="4149725"/>
          <p14:tracePt t="41413" x="9151938" y="4117975"/>
          <p14:tracePt t="41419" x="9072563" y="4102100"/>
          <p14:tracePt t="41433" x="9040813" y="4086225"/>
          <p14:tracePt t="41437" x="8993188" y="4070350"/>
          <p14:tracePt t="41445" x="8977313" y="4070350"/>
          <p14:tracePt t="41454" x="8929688" y="4070350"/>
          <p14:tracePt t="41461" x="8897938" y="4054475"/>
          <p14:tracePt t="41469" x="8850313" y="4038600"/>
          <p14:tracePt t="41476" x="8836025" y="4022725"/>
          <p14:tracePt t="41485" x="8804275" y="4006850"/>
          <p14:tracePt t="41495" x="8788400" y="4006850"/>
          <p14:tracePt t="41503" x="8772525" y="3990975"/>
          <p14:tracePt t="41509" x="8772525" y="3975100"/>
          <p14:tracePt t="41519" x="8756650" y="3975100"/>
          <p14:tracePt t="41527" x="8756650" y="3959225"/>
          <p14:tracePt t="41535" x="8740775" y="3959225"/>
          <p14:tracePt t="41551" x="8740775" y="3943350"/>
          <p14:tracePt t="41567" x="8740775" y="3927475"/>
          <p14:tracePt t="41583" x="8724900" y="3911600"/>
          <p14:tracePt t="41599" x="8724900" y="3895725"/>
          <p14:tracePt t="41737" x="8724900" y="3911600"/>
          <p14:tracePt t="41743" x="8724900" y="3927475"/>
          <p14:tracePt t="41752" x="8740775" y="3943350"/>
          <p14:tracePt t="41759" x="8740775" y="3975100"/>
          <p14:tracePt t="41768" x="8756650" y="3990975"/>
          <p14:tracePt t="41775" x="8772525" y="4038600"/>
          <p14:tracePt t="41783" x="8788400" y="4102100"/>
          <p14:tracePt t="41792" x="8804275" y="4165600"/>
          <p14:tracePt t="41799" x="8804275" y="4244975"/>
          <p14:tracePt t="41807" x="8820150" y="4260850"/>
          <p14:tracePt t="41815" x="8820150" y="4340225"/>
          <p14:tracePt t="41821" x="8820150" y="4403725"/>
          <p14:tracePt t="41829" x="8820150" y="4481513"/>
          <p14:tracePt t="41837" x="8820150" y="4529138"/>
          <p14:tracePt t="41845" x="8820150" y="4608513"/>
          <p14:tracePt t="41853" x="8788400" y="4687888"/>
          <p14:tracePt t="41861" x="8772525" y="4735513"/>
          <p14:tracePt t="41870" x="8724900" y="4830763"/>
          <p14:tracePt t="41877" x="8661400" y="4894263"/>
          <p14:tracePt t="41885" x="8613775" y="4957763"/>
          <p14:tracePt t="41892" x="8534400" y="5021263"/>
          <p14:tracePt t="41900" x="8470900" y="5068888"/>
          <p14:tracePt t="41906" x="8312150" y="5146675"/>
          <p14:tracePt t="41916" x="8170863" y="5210175"/>
          <p14:tracePt t="41923" x="8075613" y="5241925"/>
          <p14:tracePt t="41931" x="7900988" y="5273675"/>
          <p14:tracePt t="41939" x="7678738" y="5289550"/>
          <p14:tracePt t="41947" x="7489825" y="5289550"/>
          <p14:tracePt t="41955" x="7331075" y="5289550"/>
          <p14:tracePt t="41961" x="7204075" y="5273675"/>
          <p14:tracePt t="41969" x="7092950" y="5241925"/>
          <p14:tracePt t="41978" x="7029450" y="5178425"/>
          <p14:tracePt t="41985" x="6999288" y="5146675"/>
          <p14:tracePt t="41996" x="6935788" y="5037138"/>
          <p14:tracePt t="42002" x="6888163" y="4941888"/>
          <p14:tracePt t="42009" x="6872288" y="4894263"/>
          <p14:tracePt t="42017" x="6840538" y="4783138"/>
          <p14:tracePt t="42025" x="6808788" y="4703763"/>
          <p14:tracePt t="42035" x="6792913" y="4656138"/>
          <p14:tracePt t="42039" x="6777038" y="4529138"/>
          <p14:tracePt t="42047" x="6761163" y="4451350"/>
          <p14:tracePt t="42055" x="6761163" y="4403725"/>
          <p14:tracePt t="42063" x="6761163" y="4324350"/>
          <p14:tracePt t="42071" x="6761163" y="4292600"/>
          <p14:tracePt t="42079" x="6761163" y="4260850"/>
          <p14:tracePt t="42087" x="6761163" y="4197350"/>
          <p14:tracePt t="42095" x="6761163" y="4165600"/>
          <p14:tracePt t="42101" x="6761163" y="4117975"/>
          <p14:tracePt t="42112" x="6761163" y="4086225"/>
          <p14:tracePt t="42117" x="6761163" y="4054475"/>
          <p14:tracePt t="42125" x="6777038" y="4038600"/>
          <p14:tracePt t="42133" x="6777038" y="4022725"/>
          <p14:tracePt t="42141" x="6792913" y="4006850"/>
          <p14:tracePt t="42149" x="6792913" y="3975100"/>
          <p14:tracePt t="42157" x="6808788" y="3975100"/>
          <p14:tracePt t="42166" x="6808788" y="3959225"/>
          <p14:tracePt t="42185" x="6808788" y="3943350"/>
          <p14:tracePt t="42193" x="6824663" y="3943350"/>
          <p14:tracePt t="42217" x="6840538" y="3911600"/>
          <p14:tracePt t="42225" x="6856413" y="3911600"/>
          <p14:tracePt t="42242" x="6872288" y="3879850"/>
          <p14:tracePt t="42249" x="6904038" y="3863975"/>
          <p14:tracePt t="42257" x="6904038" y="3848100"/>
          <p14:tracePt t="42267" x="6919913" y="3832225"/>
          <p14:tracePt t="42275" x="6935788" y="3816350"/>
          <p14:tracePt t="42283" x="6935788" y="3800475"/>
          <p14:tracePt t="42291" x="6951663" y="3784600"/>
          <p14:tracePt t="42299" x="6967538" y="3770313"/>
          <p14:tracePt t="42315" x="6967538" y="3754438"/>
          <p14:tracePt t="42323" x="6967538" y="3738563"/>
          <p14:tracePt t="42363" x="6967538" y="3722688"/>
          <p14:tracePt t="42452" x="6951663" y="3722688"/>
          <p14:tracePt t="42467" x="6935788" y="3706813"/>
          <p14:tracePt t="42475" x="6919913" y="3706813"/>
          <p14:tracePt t="42483" x="6919913" y="3690938"/>
          <p14:tracePt t="42492" x="6904038" y="3690938"/>
          <p14:tracePt t="42499" x="6888163" y="3690938"/>
          <p14:tracePt t="42520" x="6888163" y="3675063"/>
          <p14:tracePt t="42528" x="6872288" y="3659188"/>
          <p14:tracePt t="42543" x="6856413" y="3627438"/>
          <p14:tracePt t="42551" x="6856413" y="3595688"/>
          <p14:tracePt t="42559" x="6856413" y="3563938"/>
          <p14:tracePt t="42567" x="6856413" y="3532188"/>
          <p14:tracePt t="42576" x="6840538" y="3516313"/>
          <p14:tracePt t="42583" x="6840538" y="3500438"/>
          <p14:tracePt t="42591" x="6840538" y="3468688"/>
          <p14:tracePt t="42606" x="6840538" y="3436938"/>
          <p14:tracePt t="42615" x="6856413" y="3421063"/>
          <p14:tracePt t="42621" x="6872288" y="3389313"/>
          <p14:tracePt t="42629" x="6888163" y="3389313"/>
          <p14:tracePt t="42637" x="6888163" y="3373438"/>
          <p14:tracePt t="42653" x="6904038" y="3357563"/>
          <p14:tracePt t="42687" x="6904038" y="3341688"/>
          <p14:tracePt t="42703" x="6904038" y="3325813"/>
          <p14:tracePt t="42711" x="6919913" y="3294063"/>
          <p14:tracePt t="42719" x="6919913" y="3278188"/>
          <p14:tracePt t="42727" x="6919913" y="3262313"/>
          <p14:tracePt t="42737" x="6919913" y="3214688"/>
          <p14:tracePt t="42745" x="6904038" y="3198813"/>
          <p14:tracePt t="42753" x="6888163" y="3167063"/>
          <p14:tracePt t="42761" x="6888163" y="3151188"/>
          <p14:tracePt t="42777" x="6872288" y="3135313"/>
          <p14:tracePt t="42789" x="6872288" y="3119438"/>
          <p14:tracePt t="42797" x="6856413" y="3119438"/>
          <p14:tracePt t="42815" x="6840538" y="3119438"/>
          <p14:tracePt t="42823" x="6824663" y="3103563"/>
          <p14:tracePt t="42833" x="6808788" y="3103563"/>
          <p14:tracePt t="42842" x="6777038" y="3103563"/>
          <p14:tracePt t="42850" x="6729413" y="3103563"/>
          <p14:tracePt t="42859" x="6713538" y="3103563"/>
          <p14:tracePt t="42865" x="6665913" y="3103563"/>
          <p14:tracePt t="42874" x="6618288" y="3103563"/>
          <p14:tracePt t="42881" x="6570663" y="3103563"/>
          <p14:tracePt t="42889" x="6523038" y="3103563"/>
          <p14:tracePt t="42899" x="6507163" y="3103563"/>
          <p14:tracePt t="42907" x="6459538" y="3103563"/>
          <p14:tracePt t="42915" x="6443663" y="3119438"/>
          <p14:tracePt t="42928" x="6427788" y="3119438"/>
          <p14:tracePt t="42935" x="6411913" y="3119438"/>
          <p14:tracePt t="42975" x="6397625" y="3119438"/>
          <p14:tracePt t="42983" x="6397625" y="3135313"/>
          <p14:tracePt t="42991" x="6397625" y="3151188"/>
          <p14:tracePt t="42999" x="6381750" y="3198813"/>
          <p14:tracePt t="43007" x="6381750" y="3230563"/>
          <p14:tracePt t="43013" x="6381750" y="3325813"/>
          <p14:tracePt t="43021" x="6381750" y="3373438"/>
          <p14:tracePt t="43029" x="6381750" y="3532188"/>
          <p14:tracePt t="43037" x="6381750" y="3690938"/>
          <p14:tracePt t="43045" x="6411913" y="3800475"/>
          <p14:tracePt t="43053" x="6443663" y="3975100"/>
          <p14:tracePt t="43061" x="6507163" y="4165600"/>
          <p14:tracePt t="43069" x="6570663" y="4340225"/>
          <p14:tracePt t="43075" x="6602413" y="4419600"/>
          <p14:tracePt t="43083" x="6665913" y="4576763"/>
          <p14:tracePt t="43092" x="6745288" y="4672013"/>
          <p14:tracePt t="43099" x="6808788" y="4735513"/>
          <p14:tracePt t="43107" x="6856413" y="4783138"/>
          <p14:tracePt t="43115" x="6904038" y="4814888"/>
          <p14:tracePt t="43123" x="6951663" y="4830763"/>
          <p14:tracePt t="43132" x="6999288" y="4846638"/>
          <p14:tracePt t="43140" x="7061200" y="4846638"/>
          <p14:tracePt t="43144" x="7077075" y="4846638"/>
          <p14:tracePt t="43156" x="7140575" y="4846638"/>
          <p14:tracePt t="43166" x="7188200" y="4830763"/>
          <p14:tracePt t="43171" x="7299325" y="4767263"/>
          <p14:tracePt t="43177" x="7410450" y="4703763"/>
          <p14:tracePt t="43188" x="7489825" y="4608513"/>
          <p14:tracePt t="43193" x="7537450" y="4576763"/>
          <p14:tracePt t="43201" x="7662863" y="4419600"/>
          <p14:tracePt t="43209" x="7662863" y="4403725"/>
          <p14:tracePt t="43215" x="7726363" y="4292600"/>
          <p14:tracePt t="43223" x="7742238" y="4229100"/>
          <p14:tracePt t="43235" x="7773988" y="4070350"/>
          <p14:tracePt t="43245" x="7773988" y="3975100"/>
          <p14:tracePt t="43254" x="7773988" y="3895725"/>
          <p14:tracePt t="43262" x="7773988" y="3800475"/>
          <p14:tracePt t="43271" x="7758113" y="3738563"/>
          <p14:tracePt t="43278" x="7742238" y="3675063"/>
          <p14:tracePt t="43285" x="7726363" y="3643313"/>
          <p14:tracePt t="43294" x="7710488" y="3595688"/>
          <p14:tracePt t="43302" x="7678738" y="3548063"/>
          <p14:tracePt t="43312" x="7646988" y="3500438"/>
          <p14:tracePt t="43320" x="7616825" y="3452813"/>
          <p14:tracePt t="43327" x="7585075" y="3405188"/>
          <p14:tracePt t="43335" x="7521575" y="3325813"/>
          <p14:tracePt t="43343" x="7489825" y="3309938"/>
          <p14:tracePt t="43351" x="7458075" y="3262313"/>
          <p14:tracePt t="43359" x="7410450" y="3198813"/>
          <p14:tracePt t="43369" x="7362825" y="3167063"/>
          <p14:tracePt t="43377" x="7346950" y="3167063"/>
          <p14:tracePt t="43390" x="7331075" y="3167063"/>
          <p14:tracePt t="43443" x="7315200" y="3167063"/>
          <p14:tracePt t="43451" x="7299325" y="3167063"/>
          <p14:tracePt t="43459" x="7267575" y="3198813"/>
          <p14:tracePt t="43467" x="7251700" y="3198813"/>
          <p14:tracePt t="43475" x="7251700" y="3214688"/>
          <p14:tracePt t="43483" x="7235825" y="3230563"/>
          <p14:tracePt t="43491" x="7219950" y="3246438"/>
          <p14:tracePt t="43499" x="7219950" y="3262313"/>
          <p14:tracePt t="43506" x="7204075" y="3309938"/>
          <p14:tracePt t="43513" x="7172325" y="3341688"/>
          <p14:tracePt t="43521" x="7172325" y="3421063"/>
          <p14:tracePt t="43529" x="7156450" y="3516313"/>
          <p14:tracePt t="43537" x="7156450" y="3611563"/>
          <p14:tracePt t="43545" x="7156450" y="3675063"/>
          <p14:tracePt t="43553" x="7156450" y="3770313"/>
          <p14:tracePt t="43561" x="7156450" y="3895725"/>
          <p14:tracePt t="43569" x="7156450" y="3943350"/>
          <p14:tracePt t="43575" x="7156450" y="4038600"/>
          <p14:tracePt t="43583" x="7156450" y="4117975"/>
          <p14:tracePt t="43591" x="7172325" y="4149725"/>
          <p14:tracePt t="43600" x="7188200" y="4213225"/>
          <p14:tracePt t="43607" x="7204075" y="4260850"/>
          <p14:tracePt t="43615" x="7204075" y="4308475"/>
          <p14:tracePt t="43623" x="7235825" y="4356100"/>
          <p14:tracePt t="43632" x="7283450" y="4451350"/>
          <p14:tracePt t="43639" x="7315200" y="4481513"/>
          <p14:tracePt t="43645" x="7362825" y="4529138"/>
          <p14:tracePt t="43653" x="7378700" y="4545013"/>
          <p14:tracePt t="43661" x="7394575" y="4560888"/>
          <p14:tracePt t="43669" x="7410450" y="4560888"/>
          <p14:tracePt t="43685" x="7426325" y="4560888"/>
          <p14:tracePt t="43702" x="7473950" y="4560888"/>
          <p14:tracePt t="43709" x="7473950" y="4545013"/>
          <p14:tracePt t="43717" x="7521575" y="4513263"/>
          <p14:tracePt t="43723" x="7553325" y="4465638"/>
          <p14:tracePt t="43732" x="7616825" y="4403725"/>
          <p14:tracePt t="43739" x="7678738" y="4340225"/>
          <p14:tracePt t="43747" x="7710488" y="4324350"/>
          <p14:tracePt t="43755" x="7758113" y="4260850"/>
          <p14:tracePt t="43765" x="7789863" y="4229100"/>
          <p14:tracePt t="43771" x="7821613" y="4181475"/>
          <p14:tracePt t="43779" x="7869238" y="4133850"/>
          <p14:tracePt t="43787" x="7885113" y="4086225"/>
          <p14:tracePt t="43793" x="7900988" y="4054475"/>
          <p14:tracePt t="43801" x="7916863" y="4022725"/>
          <p14:tracePt t="43809" x="7932738" y="3990975"/>
          <p14:tracePt t="43817" x="7948613" y="3959225"/>
          <p14:tracePt t="43825" x="7948613" y="3927475"/>
          <p14:tracePt t="43833" x="7948613" y="3879850"/>
          <p14:tracePt t="43841" x="7948613" y="3863975"/>
          <p14:tracePt t="43849" x="7948613" y="3832225"/>
          <p14:tracePt t="43863" x="7948613" y="3816350"/>
          <p14:tracePt t="43871" x="7964488" y="3816350"/>
          <p14:tracePt t="43891" x="7980363" y="3816350"/>
          <p14:tracePt t="43899" x="7980363" y="3800475"/>
          <p14:tracePt t="43911" x="7996238" y="3800475"/>
          <p14:tracePt t="43919" x="8012113" y="3800475"/>
          <p14:tracePt t="43927" x="8027988" y="3800475"/>
          <p14:tracePt t="43936" x="8075613" y="3848100"/>
          <p14:tracePt t="43943" x="8123238" y="3879850"/>
          <p14:tracePt t="43951" x="8170863" y="3911600"/>
          <p14:tracePt t="43959" x="8248650" y="3959225"/>
          <p14:tracePt t="43968" x="8296275" y="4006850"/>
          <p14:tracePt t="43973" x="8359775" y="4054475"/>
          <p14:tracePt t="43981" x="8423275" y="4102100"/>
          <p14:tracePt t="43989" x="8455025" y="4133850"/>
          <p14:tracePt t="43997" x="8502650" y="4165600"/>
          <p14:tracePt t="44013" x="8518525" y="4181475"/>
          <p14:tracePt t="44021" x="8534400" y="4181475"/>
          <p14:tracePt t="44051" x="8550275" y="4181475"/>
          <p14:tracePt t="44087" x="8550275" y="4165600"/>
          <p14:tracePt t="44095" x="8550275" y="4117975"/>
          <p14:tracePt t="44105" x="8550275" y="4086225"/>
          <p14:tracePt t="44113" x="8550275" y="4054475"/>
          <p14:tracePt t="44121" x="8550275" y="3975100"/>
          <p14:tracePt t="44129" x="8534400" y="3895725"/>
          <p14:tracePt t="44137" x="8518525" y="3848100"/>
          <p14:tracePt t="44146" x="8502650" y="3784600"/>
          <p14:tracePt t="44154" x="8486775" y="3754438"/>
          <p14:tracePt t="44163" x="8486775" y="3706813"/>
          <p14:tracePt t="44171" x="8455025" y="3675063"/>
          <p14:tracePt t="44179" x="8439150" y="3627438"/>
          <p14:tracePt t="44187" x="8423275" y="3611563"/>
          <p14:tracePt t="44196" x="8423275" y="3595688"/>
          <p14:tracePt t="44203" x="8407400" y="3579813"/>
          <p14:tracePt t="44211" x="8391525" y="3579813"/>
          <p14:tracePt t="44219" x="8359775" y="3548063"/>
          <p14:tracePt t="44227" x="8343900" y="3532188"/>
          <p14:tracePt t="44236" x="8296275" y="3532188"/>
          <p14:tracePt t="44245" x="8280400" y="3516313"/>
          <p14:tracePt t="44253" x="8232775" y="3500438"/>
          <p14:tracePt t="44261" x="8218488" y="3484563"/>
          <p14:tracePt t="44269" x="8186738" y="3484563"/>
          <p14:tracePt t="44277" x="8170863" y="3484563"/>
          <p14:tracePt t="44285" x="8154988" y="3484563"/>
          <p14:tracePt t="44293" x="8139113" y="3484563"/>
          <p14:tracePt t="44310" x="8123238" y="3484563"/>
          <p14:tracePt t="44334" x="8107363" y="3484563"/>
          <p14:tracePt t="44357" x="8091488" y="3484563"/>
          <p14:tracePt t="44373" x="8075613" y="3484563"/>
          <p14:tracePt t="44393" x="8059738" y="3484563"/>
          <p14:tracePt t="44409" x="8043863" y="3484563"/>
          <p14:tracePt t="44459" x="8027988" y="3484563"/>
          <p14:tracePt t="44475" x="8012113" y="3500438"/>
          <p14:tracePt t="44481" x="7996238" y="3516313"/>
          <p14:tracePt t="44489" x="7996238" y="3532188"/>
          <p14:tracePt t="44497" x="7964488" y="3579813"/>
          <p14:tracePt t="44505" x="7932738" y="3611563"/>
          <p14:tracePt t="44511" x="7916863" y="3659188"/>
          <p14:tracePt t="44519" x="7900988" y="3706813"/>
          <p14:tracePt t="44527" x="7885113" y="3770313"/>
          <p14:tracePt t="44535" x="7853363" y="3816350"/>
          <p14:tracePt t="44543" x="7837488" y="3895725"/>
          <p14:tracePt t="44551" x="7821613" y="3927475"/>
          <p14:tracePt t="44559" x="7821613" y="3943350"/>
          <p14:tracePt t="44568" x="7821613" y="3975100"/>
          <p14:tracePt t="44579" x="7821613" y="4006850"/>
          <p14:tracePt t="44587" x="7821613" y="4054475"/>
          <p14:tracePt t="44595" x="7837488" y="4086225"/>
          <p14:tracePt t="44604" x="7853363" y="4133850"/>
          <p14:tracePt t="44611" x="7869238" y="4165600"/>
          <p14:tracePt t="44619" x="7900988" y="4213225"/>
          <p14:tracePt t="44629" x="7932738" y="4229100"/>
          <p14:tracePt t="44637" x="7964488" y="4276725"/>
          <p14:tracePt t="44646" x="7996238" y="4308475"/>
          <p14:tracePt t="44653" x="8012113" y="4340225"/>
          <p14:tracePt t="44661" x="8059738" y="4371975"/>
          <p14:tracePt t="44671" x="8075613" y="4371975"/>
          <p14:tracePt t="44677" x="8123238" y="4387850"/>
          <p14:tracePt t="44687" x="8154988" y="4387850"/>
          <p14:tracePt t="44695" x="8248650" y="4387850"/>
          <p14:tracePt t="44704" x="8296275" y="4387850"/>
          <p14:tracePt t="44712" x="8343900" y="4371975"/>
          <p14:tracePt t="44719" x="8375650" y="4371975"/>
          <p14:tracePt t="44727" x="8407400" y="4340225"/>
          <p14:tracePt t="44735" x="8455025" y="4308475"/>
          <p14:tracePt t="44743" x="8470900" y="4276725"/>
          <p14:tracePt t="44752" x="8518525" y="4229100"/>
          <p14:tracePt t="44760" x="8613775" y="4117975"/>
          <p14:tracePt t="44767" x="8629650" y="4086225"/>
          <p14:tracePt t="44777" x="8709025" y="4006850"/>
          <p14:tracePt t="44785" x="8740775" y="3959225"/>
          <p14:tracePt t="44793" x="8788400" y="3927475"/>
          <p14:tracePt t="44801" x="8804275" y="3863975"/>
          <p14:tracePt t="44811" x="8836025" y="3816350"/>
          <p14:tracePt t="44817" x="8866188" y="3784600"/>
          <p14:tracePt t="44825" x="8866188" y="3770313"/>
          <p14:tracePt t="44833" x="8882063" y="3722688"/>
          <p14:tracePt t="44843" x="8882063" y="3706813"/>
          <p14:tracePt t="44852" x="8882063" y="3675063"/>
          <p14:tracePt t="44859" x="8882063" y="3643313"/>
          <p14:tracePt t="44867" x="8882063" y="3611563"/>
          <p14:tracePt t="44876" x="8882063" y="3595688"/>
          <p14:tracePt t="44883" x="8882063" y="3563938"/>
          <p14:tracePt t="44891" x="8866188" y="3548063"/>
          <p14:tracePt t="44901" x="8850313" y="3532188"/>
          <p14:tracePt t="44909" x="8850313" y="3516313"/>
          <p14:tracePt t="44959" x="8836025" y="3516313"/>
          <p14:tracePt t="45020" x="8820150" y="3516313"/>
          <p14:tracePt t="45035" x="8788400" y="3516313"/>
          <p14:tracePt t="45043" x="8772525" y="3516313"/>
          <p14:tracePt t="45051" x="8740775" y="3548063"/>
          <p14:tracePt t="45062" x="8724900" y="3563938"/>
          <p14:tracePt t="45069" x="8693150" y="3579813"/>
          <p14:tracePt t="45078" x="8677275" y="3611563"/>
          <p14:tracePt t="45086" x="8661400" y="3611563"/>
          <p14:tracePt t="45094" x="8645525" y="3659188"/>
          <p14:tracePt t="45101" x="8629650" y="3690938"/>
          <p14:tracePt t="45109" x="8613775" y="3722688"/>
          <p14:tracePt t="45117" x="8597900" y="3770313"/>
          <p14:tracePt t="45127" x="8566150" y="3816350"/>
          <p14:tracePt t="45135" x="8550275" y="3863975"/>
          <p14:tracePt t="45143" x="8550275" y="3927475"/>
          <p14:tracePt t="45151" x="8534400" y="3975100"/>
          <p14:tracePt t="45159" x="8534400" y="4038600"/>
          <p14:tracePt t="45167" x="8534400" y="4070350"/>
          <p14:tracePt t="45179" x="8534400" y="4117975"/>
          <p14:tracePt t="45187" x="8550275" y="4149725"/>
          <p14:tracePt t="45195" x="8566150" y="4165600"/>
          <p14:tracePt t="45204" x="8582025" y="4197350"/>
          <p14:tracePt t="45211" x="8597900" y="4229100"/>
          <p14:tracePt t="45219" x="8613775" y="4244975"/>
          <p14:tracePt t="45225" x="8629650" y="4244975"/>
          <p14:tracePt t="45241" x="8645525" y="4260850"/>
          <p14:tracePt t="45250" x="8661400" y="4260850"/>
          <p14:tracePt t="45257" x="8693150" y="4260850"/>
          <p14:tracePt t="45273" x="8740775" y="4260850"/>
          <p14:tracePt t="45285" x="8756650" y="4229100"/>
          <p14:tracePt t="45293" x="8788400" y="4229100"/>
          <p14:tracePt t="45301" x="8788400" y="4197350"/>
          <p14:tracePt t="45309" x="8820150" y="4181475"/>
          <p14:tracePt t="45317" x="8836025" y="4133850"/>
          <p14:tracePt t="45327" x="8850313" y="4086225"/>
          <p14:tracePt t="45335" x="8866188" y="4038600"/>
          <p14:tracePt t="45344" x="8866188" y="3990975"/>
          <p14:tracePt t="45351" x="8866188" y="3943350"/>
          <p14:tracePt t="45359" x="8866188" y="3895725"/>
          <p14:tracePt t="45367" x="8882063" y="3863975"/>
          <p14:tracePt t="45374" x="8882063" y="3848100"/>
          <p14:tracePt t="45383" x="8882063" y="3832225"/>
          <p14:tracePt t="45391" x="8882063" y="3816350"/>
          <p14:tracePt t="45399" x="8882063" y="3800475"/>
          <p14:tracePt t="45409" x="8866188" y="3800475"/>
          <p14:tracePt t="45415" x="8850313" y="3770313"/>
          <p14:tracePt t="45426" x="8820150" y="3754438"/>
          <p14:tracePt t="45431" x="8788400" y="3722688"/>
          <p14:tracePt t="45441" x="8709025" y="3690938"/>
          <p14:tracePt t="45449" x="8629650" y="3659188"/>
          <p14:tracePt t="45458" x="8550275" y="3643313"/>
          <p14:tracePt t="45465" x="8470900" y="3627438"/>
          <p14:tracePt t="45472" x="8343900" y="3611563"/>
          <p14:tracePt t="45481" x="8312150" y="3595688"/>
          <p14:tracePt t="45489" x="8248650" y="3579813"/>
          <p14:tracePt t="45498" x="8232775" y="3579813"/>
          <p14:tracePt t="45507" x="8218488" y="3579813"/>
          <p14:tracePt t="45589" x="8248650" y="3579813"/>
          <p14:tracePt t="45595" x="8280400" y="3579813"/>
          <p14:tracePt t="45603" x="8359775" y="3579813"/>
          <p14:tracePt t="45611" x="8439150" y="3563938"/>
          <p14:tracePt t="45619" x="8470900" y="3563938"/>
          <p14:tracePt t="45628" x="8518525" y="3563938"/>
          <p14:tracePt t="45636" x="8550275" y="3548063"/>
          <p14:tracePt t="45643" x="8566150" y="3548063"/>
          <p14:tracePt t="45653" x="8582025" y="3532188"/>
          <p14:tracePt t="45679" x="8582025" y="3516313"/>
          <p14:tracePt t="45687" x="8582025" y="3500438"/>
          <p14:tracePt t="45695" x="8582025" y="3468688"/>
          <p14:tracePt t="45703" x="8566150" y="3389313"/>
          <p14:tracePt t="45711" x="8534400" y="3294063"/>
          <p14:tracePt t="45719" x="8470900" y="3167063"/>
          <p14:tracePt t="45728" x="8391525" y="3041650"/>
          <p14:tracePt t="45737" x="8328025" y="2946400"/>
          <p14:tracePt t="45745" x="8170863" y="2771775"/>
          <p14:tracePt t="45753" x="8043863" y="2644775"/>
          <p14:tracePt t="45761" x="7885113" y="2533650"/>
          <p14:tracePt t="45769" x="7821613" y="2501900"/>
          <p14:tracePt t="45777" x="7678738" y="2438400"/>
          <p14:tracePt t="45788" x="7585075" y="2406650"/>
          <p14:tracePt t="45795" x="7489825" y="2406650"/>
          <p14:tracePt t="45803" x="7394575" y="2406650"/>
          <p14:tracePt t="45812" x="7378700" y="2406650"/>
          <p14:tracePt t="45819" x="7346950" y="2406650"/>
          <p14:tracePt t="45827" x="7315200" y="2406650"/>
          <p14:tracePt t="45835" x="7267575" y="2422525"/>
          <p14:tracePt t="45843" x="7219950" y="2438400"/>
          <p14:tracePt t="45851" x="7156450" y="2470150"/>
          <p14:tracePt t="45859" x="7061200" y="2533650"/>
          <p14:tracePt t="45870" x="6967538" y="2597150"/>
          <p14:tracePt t="45877" x="6856413" y="2660650"/>
          <p14:tracePt t="45885" x="6729413" y="2740025"/>
          <p14:tracePt t="45893" x="6602413" y="2851150"/>
          <p14:tracePt t="45901" x="6507163" y="2946400"/>
          <p14:tracePt t="45909" x="6459538" y="3009900"/>
          <p14:tracePt t="45917" x="6397625" y="3103563"/>
          <p14:tracePt t="45927" x="6350000" y="3198813"/>
          <p14:tracePt t="45935" x="6286500" y="3294063"/>
          <p14:tracePt t="45943" x="6254750" y="3373438"/>
          <p14:tracePt t="45952" x="6238875" y="3436938"/>
          <p14:tracePt t="45959" x="6238875" y="3468688"/>
          <p14:tracePt t="45967" x="6238875" y="3548063"/>
          <p14:tracePt t="45975" x="6238875" y="3595688"/>
          <p14:tracePt t="45985" x="6238875" y="3690938"/>
          <p14:tracePt t="45993" x="6270625" y="3770313"/>
          <p14:tracePt t="46001" x="6302375" y="3832225"/>
          <p14:tracePt t="46009" x="6334125" y="3911600"/>
          <p14:tracePt t="46017" x="6397625" y="4022725"/>
          <p14:tracePt t="46025" x="6491288" y="4149725"/>
          <p14:tracePt t="46034" x="6554788" y="4229100"/>
          <p14:tracePt t="46040" x="6681788" y="4371975"/>
          <p14:tracePt t="46051" x="6792913" y="4451350"/>
          <p14:tracePt t="46059" x="6888163" y="4529138"/>
          <p14:tracePt t="46067" x="6935788" y="4545013"/>
          <p14:tracePt t="46076" x="7013575" y="4592638"/>
          <p14:tracePt t="46083" x="7140575" y="4624388"/>
          <p14:tracePt t="46091" x="7251700" y="4640263"/>
          <p14:tracePt t="46099" x="7346950" y="4656138"/>
          <p14:tracePt t="46107" x="7394575" y="4656138"/>
          <p14:tracePt t="46115" x="7473950" y="4672013"/>
          <p14:tracePt t="46126" x="7553325" y="4672013"/>
          <p14:tracePt t="46135" x="7616825" y="4672013"/>
          <p14:tracePt t="46141" x="7710488" y="4672013"/>
          <p14:tracePt t="46149" x="7758113" y="4672013"/>
          <p14:tracePt t="46157" x="7869238" y="4656138"/>
          <p14:tracePt t="46165" x="7916863" y="4624388"/>
          <p14:tracePt t="46174" x="7964488" y="4624388"/>
          <p14:tracePt t="46183" x="8027988" y="4592638"/>
          <p14:tracePt t="46191" x="8059738" y="4576763"/>
          <p14:tracePt t="46197" x="8075613" y="4545013"/>
          <p14:tracePt t="46217" x="8091488" y="4529138"/>
          <p14:tracePt t="46241" x="8091488" y="4513263"/>
          <p14:tracePt t="46265" x="8091488" y="4481513"/>
          <p14:tracePt t="46273" x="8091488" y="4465638"/>
          <p14:tracePt t="46280" x="8091488" y="4451350"/>
          <p14:tracePt t="46287" x="8091488" y="4419600"/>
          <p14:tracePt t="46295" x="8091488" y="4387850"/>
          <p14:tracePt t="46303" x="8059738" y="4308475"/>
          <p14:tracePt t="46311" x="8043863" y="4260850"/>
          <p14:tracePt t="46319" x="8027988" y="4244975"/>
          <p14:tracePt t="46327" x="7980363" y="4149725"/>
          <p14:tracePt t="46335" x="7948613" y="4086225"/>
          <p14:tracePt t="46343" x="7900988" y="4022725"/>
          <p14:tracePt t="46349" x="7885113" y="4006850"/>
          <p14:tracePt t="46357" x="7837488" y="3943350"/>
          <p14:tracePt t="46365" x="7821613" y="3911600"/>
          <p14:tracePt t="46373" x="7805738" y="3895725"/>
          <p14:tracePt t="46381" x="7789863" y="3879850"/>
          <p14:tracePt t="46403" x="7773988" y="3863975"/>
          <p14:tracePt t="46409" x="7758113" y="3848100"/>
          <p14:tracePt t="46417" x="7758113" y="3816350"/>
          <p14:tracePt t="46425" x="7726363" y="3784600"/>
          <p14:tracePt t="46433" x="7694613" y="3738563"/>
          <p14:tracePt t="46443" x="7662863" y="3690938"/>
          <p14:tracePt t="46451" x="7631113" y="3627438"/>
          <p14:tracePt t="46459" x="7585075" y="3579813"/>
          <p14:tracePt t="46468" x="7505700" y="3484563"/>
          <p14:tracePt t="46475" x="7473950" y="3452813"/>
          <p14:tracePt t="46483" x="7458075" y="3421063"/>
          <p14:tracePt t="46492" x="7442200" y="3405188"/>
          <p14:tracePt t="46507" x="7426325" y="3405188"/>
          <p14:tracePt t="46515" x="7426325" y="3389313"/>
          <p14:tracePt t="46535" x="7426325" y="3373438"/>
          <p14:tracePt t="46672" x="7410450" y="3373438"/>
          <p14:tracePt t="46681" x="7394575" y="3357563"/>
          <p14:tracePt t="46697" x="7362825" y="3341688"/>
          <p14:tracePt t="46705" x="7346950" y="3309938"/>
          <p14:tracePt t="46713" x="7331075" y="3309938"/>
          <p14:tracePt t="46722" x="7315200" y="3278188"/>
          <p14:tracePt t="46729" x="7283450" y="3262313"/>
          <p14:tracePt t="46737" x="7251700" y="3246438"/>
          <p14:tracePt t="46745" x="7204075" y="3214688"/>
          <p14:tracePt t="46753" x="7156450" y="3182938"/>
          <p14:tracePt t="46763" x="7092950" y="3167063"/>
          <p14:tracePt t="46771" x="6983413" y="3135313"/>
          <p14:tracePt t="46780" x="6888163" y="3103563"/>
          <p14:tracePt t="46787" x="6777038" y="3087688"/>
          <p14:tracePt t="46795" x="6729413" y="3073400"/>
          <p14:tracePt t="46803" x="6665913" y="3057525"/>
          <p14:tracePt t="46815" x="6602413" y="3041650"/>
          <p14:tracePt t="46823" x="6586538" y="3041650"/>
          <p14:tracePt t="46831" x="6570663" y="3041650"/>
          <p14:tracePt t="46840" x="6554788" y="3041650"/>
          <p14:tracePt t="46847" x="6554788" y="3025775"/>
          <p14:tracePt t="46855" x="6538913" y="3025775"/>
          <p14:tracePt t="46883" x="6507163" y="3025775"/>
          <p14:tracePt t="46891" x="6491288" y="3041650"/>
          <p14:tracePt t="46899" x="6459538" y="3057525"/>
          <p14:tracePt t="46907" x="6397625" y="3103563"/>
          <p14:tracePt t="46916" x="6318250" y="3151188"/>
          <p14:tracePt t="46925" x="6238875" y="3198813"/>
          <p14:tracePt t="46933" x="6191250" y="3230563"/>
          <p14:tracePt t="46941" x="6143625" y="3262313"/>
          <p14:tracePt t="46949" x="6096000" y="3309938"/>
          <p14:tracePt t="46958" x="6080125" y="3325813"/>
          <p14:tracePt t="46973" x="6080125" y="3357563"/>
          <p14:tracePt t="46981" x="6080125" y="3373438"/>
          <p14:tracePt t="46991" x="6080125" y="3405188"/>
          <p14:tracePt t="47000" x="6080125" y="3452813"/>
          <p14:tracePt t="47007" x="6096000" y="3516313"/>
          <p14:tracePt t="47015" x="6111875" y="3563938"/>
          <p14:tracePt t="47023" x="6127750" y="3627438"/>
          <p14:tracePt t="47031" x="6159500" y="3675063"/>
          <p14:tracePt t="47039" x="6175375" y="3738563"/>
          <p14:tracePt t="47047" x="6207125" y="3800475"/>
          <p14:tracePt t="47057" x="6238875" y="3848100"/>
          <p14:tracePt t="47066" x="6254750" y="3911600"/>
          <p14:tracePt t="47073" x="6270625" y="3959225"/>
          <p14:tracePt t="47081" x="6302375" y="4006850"/>
          <p14:tracePt t="47089" x="6334125" y="4054475"/>
          <p14:tracePt t="47097" x="6350000" y="4070350"/>
          <p14:tracePt t="47105" x="6365875" y="4102100"/>
          <p14:tracePt t="47113" x="6397625" y="4117975"/>
          <p14:tracePt t="47125" x="6443663" y="4149725"/>
          <p14:tracePt t="47133" x="6459538" y="4149725"/>
          <p14:tracePt t="47141" x="6475413" y="4165600"/>
          <p14:tracePt t="47150" x="6507163" y="4165600"/>
          <p14:tracePt t="47158" x="6523038" y="4165600"/>
          <p14:tracePt t="47165" x="6554788" y="4165600"/>
          <p14:tracePt t="47173" x="6586538" y="4149725"/>
          <p14:tracePt t="47181" x="6634163" y="4117975"/>
          <p14:tracePt t="47188" x="6665913" y="4054475"/>
          <p14:tracePt t="47195" x="6745288" y="3959225"/>
          <p14:tracePt t="47203" x="6792913" y="3895725"/>
          <p14:tracePt t="47211" x="6840538" y="3816350"/>
          <p14:tracePt t="47219" x="6888163" y="3738563"/>
          <p14:tracePt t="47227" x="6919913" y="3675063"/>
          <p14:tracePt t="47235" x="6935788" y="3627438"/>
          <p14:tracePt t="47243" x="6951663" y="3516313"/>
          <p14:tracePt t="47260" x="6951663" y="3484563"/>
          <p14:tracePt t="47265" x="6951663" y="3436938"/>
          <p14:tracePt t="47273" x="6935788" y="3389313"/>
          <p14:tracePt t="47281" x="6935788" y="3373438"/>
          <p14:tracePt t="47289" x="6919913" y="3341688"/>
          <p14:tracePt t="47297" x="6888163" y="3309938"/>
          <p14:tracePt t="47305" x="6856413" y="3278188"/>
          <p14:tracePt t="47321" x="6840538" y="3262313"/>
          <p14:tracePt t="47329" x="6808788" y="3246438"/>
          <p14:tracePt t="47336" x="6777038" y="3230563"/>
          <p14:tracePt t="47351" x="6761163" y="3230563"/>
          <p14:tracePt t="47359" x="6745288" y="3214688"/>
          <p14:tracePt t="47367" x="6729413" y="3214688"/>
          <p14:tracePt t="47415" x="6713538" y="3230563"/>
          <p14:tracePt t="47421" x="6713538" y="3262313"/>
          <p14:tracePt t="47429" x="6713538" y="3309938"/>
          <p14:tracePt t="47437" x="6713538" y="3357563"/>
          <p14:tracePt t="47445" x="6713538" y="3468688"/>
          <p14:tracePt t="47454" x="6729413" y="3579813"/>
          <p14:tracePt t="47461" x="6777038" y="3690938"/>
          <p14:tracePt t="47469" x="6808788" y="3848100"/>
          <p14:tracePt t="47477" x="6872288" y="3990975"/>
          <p14:tracePt t="47485" x="6904038" y="4054475"/>
          <p14:tracePt t="47491" x="6983413" y="4181475"/>
          <p14:tracePt t="47499" x="7029450" y="4229100"/>
          <p14:tracePt t="47507" x="7061200" y="4260850"/>
          <p14:tracePt t="47516" x="7108825" y="4260850"/>
          <p14:tracePt t="47523" x="7140575" y="4260850"/>
          <p14:tracePt t="47531" x="7219950" y="4260850"/>
          <p14:tracePt t="47539" x="7235825" y="4229100"/>
          <p14:tracePt t="47548" x="7299325" y="4165600"/>
          <p14:tracePt t="47555" x="7362825" y="4102100"/>
          <p14:tracePt t="47563" x="7442200" y="3943350"/>
          <p14:tracePt t="47569" x="7473950" y="3832225"/>
          <p14:tracePt t="47577" x="7521575" y="3659188"/>
          <p14:tracePt t="47585" x="7521575" y="3563938"/>
          <p14:tracePt t="47593" x="7537450" y="3341688"/>
          <p14:tracePt t="47602" x="7537450" y="3151188"/>
          <p14:tracePt t="47609" x="7505700" y="3025775"/>
          <p14:tracePt t="47617" x="7458075" y="2930525"/>
          <p14:tracePt t="47625" x="7410450" y="2835275"/>
          <p14:tracePt t="47631" x="7394575" y="2803525"/>
          <p14:tracePt t="47652" x="7378700" y="2803525"/>
          <p14:tracePt t="47665" x="7362825" y="2803525"/>
          <p14:tracePt t="47671" x="7331075" y="2803525"/>
          <p14:tracePt t="47679" x="7267575" y="2867025"/>
          <p14:tracePt t="47687" x="7251700" y="2898775"/>
          <p14:tracePt t="47695" x="7188200" y="3009900"/>
          <p14:tracePt t="47705" x="7108825" y="3103563"/>
          <p14:tracePt t="47712" x="6999288" y="3278188"/>
          <p14:tracePt t="47719" x="6983413" y="3325813"/>
          <p14:tracePt t="47727" x="6935788" y="3452813"/>
          <p14:tracePt t="47735" x="6872288" y="3659188"/>
          <p14:tracePt t="47743" x="6872288" y="3770313"/>
          <p14:tracePt t="47749" x="6872288" y="3895725"/>
          <p14:tracePt t="47757" x="6872288" y="3959225"/>
          <p14:tracePt t="47765" x="6919913" y="4133850"/>
          <p14:tracePt t="47773" x="6967538" y="4260850"/>
          <p14:tracePt t="47781" x="7013575" y="4324350"/>
          <p14:tracePt t="47789" x="7077075" y="4419600"/>
          <p14:tracePt t="47797" x="7140575" y="4481513"/>
          <p14:tracePt t="47805" x="7235825" y="4545013"/>
          <p14:tracePt t="47813" x="7283450" y="4560888"/>
          <p14:tracePt t="47818" x="7346950" y="4560888"/>
          <p14:tracePt t="47827" x="7362825" y="4560888"/>
          <p14:tracePt t="47836" x="7410450" y="4529138"/>
          <p14:tracePt t="47843" x="7489825" y="4451350"/>
          <p14:tracePt t="47851" x="7553325" y="4356100"/>
          <p14:tracePt t="47859" x="7600950" y="4244975"/>
          <p14:tracePt t="47867" x="7646988" y="4102100"/>
          <p14:tracePt t="47876" x="7662863" y="3975100"/>
          <p14:tracePt t="47883" x="7678738" y="3706813"/>
          <p14:tracePt t="47890" x="7678738" y="3595688"/>
          <p14:tracePt t="47898" x="7631113" y="3373438"/>
          <p14:tracePt t="47905" x="7569200" y="3246438"/>
          <p14:tracePt t="47913" x="7521575" y="3167063"/>
          <p14:tracePt t="47921" x="7426325" y="3025775"/>
          <p14:tracePt t="47929" x="7331075" y="2962275"/>
          <p14:tracePt t="47937" x="7204075" y="2882900"/>
          <p14:tracePt t="47945" x="7124700" y="2851150"/>
          <p14:tracePt t="47960" x="6840538" y="2851150"/>
          <p14:tracePt t="47967" x="6729413" y="2882900"/>
          <p14:tracePt t="47975" x="6650038" y="2930525"/>
          <p14:tracePt t="47983" x="6586538" y="2978150"/>
          <p14:tracePt t="47991" x="6523038" y="3041650"/>
          <p14:tracePt t="47999" x="6475413" y="3103563"/>
          <p14:tracePt t="48007" x="6427788" y="3182938"/>
          <p14:tracePt t="48015" x="6411913" y="3278188"/>
          <p14:tracePt t="48023" x="6397625" y="3373438"/>
          <p14:tracePt t="48031" x="6397625" y="3436938"/>
          <p14:tracePt t="48036" x="6397625" y="3500438"/>
          <p14:tracePt t="48051" x="6427788" y="3595688"/>
          <p14:tracePt t="48060" x="6523038" y="3690938"/>
          <p14:tracePt t="48067" x="6602413" y="3754438"/>
          <p14:tracePt t="48076" x="6665913" y="3770313"/>
          <p14:tracePt t="48083" x="6840538" y="3832225"/>
          <p14:tracePt t="48092" x="6951663" y="3832225"/>
          <p14:tracePt t="48099" x="7077075" y="3832225"/>
          <p14:tracePt t="48108" x="7346950" y="3770313"/>
          <p14:tracePt t="48117" x="7553325" y="3675063"/>
          <p14:tracePt t="48125" x="7694613" y="3548063"/>
          <p14:tracePt t="48133" x="7869238" y="3309938"/>
          <p14:tracePt t="48141" x="7948613" y="3182938"/>
          <p14:tracePt t="48149" x="7964488" y="3087688"/>
          <p14:tracePt t="48157" x="7964488" y="2867025"/>
          <p14:tracePt t="48165" x="7900988" y="2771775"/>
          <p14:tracePt t="48175" x="7821613" y="2660650"/>
          <p14:tracePt t="48185" x="7678738" y="2517775"/>
          <p14:tracePt t="48191" x="7553325" y="2454275"/>
          <p14:tracePt t="48199" x="7315200" y="2406650"/>
          <p14:tracePt t="48207" x="7235825" y="2406650"/>
          <p14:tracePt t="48215" x="6935788" y="2454275"/>
          <p14:tracePt t="48223" x="6745288" y="2533650"/>
          <p14:tracePt t="48231" x="6586538" y="2613025"/>
          <p14:tracePt t="48239" x="6459538" y="2724150"/>
          <p14:tracePt t="48247" x="6381750" y="2819400"/>
          <p14:tracePt t="48257" x="6318250" y="2882900"/>
          <p14:tracePt t="48265" x="6318250" y="2930525"/>
          <p14:tracePt t="48273" x="6318250" y="3009900"/>
          <p14:tracePt t="48281" x="6334125" y="3087688"/>
          <p14:tracePt t="48289" x="6381750" y="3151188"/>
          <p14:tracePt t="48297" x="6411913" y="3198813"/>
          <p14:tracePt t="48305" x="6459538" y="3246438"/>
          <p14:tracePt t="48313" x="6491288" y="3278188"/>
          <p14:tracePt t="48323" x="6538913" y="3294063"/>
          <p14:tracePt t="48331" x="6570663" y="3309938"/>
          <p14:tracePt t="48339" x="6634163" y="3309938"/>
          <p14:tracePt t="48347" x="6665913" y="3309938"/>
          <p14:tracePt t="48355" x="6697663" y="3309938"/>
          <p14:tracePt t="48363" x="6761163" y="3262313"/>
          <p14:tracePt t="48371" x="6824663" y="3198813"/>
          <p14:tracePt t="48379" x="6904038" y="3087688"/>
          <p14:tracePt t="48389" x="6951663" y="2962275"/>
          <p14:tracePt t="48397" x="6951663" y="2914650"/>
          <p14:tracePt t="48405" x="6951663" y="2851150"/>
          <p14:tracePt t="48421" x="6951663" y="2835275"/>
          <p14:tracePt t="48429" x="6951663" y="2819400"/>
          <p14:tracePt t="48437" x="6935788" y="2819400"/>
          <p14:tracePt t="48445" x="6919913" y="2819400"/>
          <p14:tracePt t="48453" x="6904038" y="2819400"/>
          <p14:tracePt t="48461" x="6888163" y="2835275"/>
          <p14:tracePt t="48470" x="6840538" y="2898775"/>
          <p14:tracePt t="48479" x="6792913" y="2978150"/>
          <p14:tracePt t="48487" x="6761163" y="3041650"/>
          <p14:tracePt t="48496" x="6681788" y="3230563"/>
          <p14:tracePt t="48503" x="6650038" y="3357563"/>
          <p14:tracePt t="48510" x="6602413" y="3484563"/>
          <p14:tracePt t="48519" x="6602413" y="3659188"/>
          <p14:tracePt t="48527" x="6602413" y="3770313"/>
          <p14:tracePt t="48537" x="6602413" y="3863975"/>
          <p14:tracePt t="48543" x="6618288" y="3927475"/>
          <p14:tracePt t="48553" x="6650038" y="3990975"/>
          <p14:tracePt t="48562" x="6713538" y="4070350"/>
          <p14:tracePt t="48569" x="6777038" y="4117975"/>
          <p14:tracePt t="48577" x="6840538" y="4149725"/>
          <p14:tracePt t="48585" x="6919913" y="4181475"/>
          <p14:tracePt t="48593" x="6983413" y="4181475"/>
          <p14:tracePt t="48601" x="7061200" y="4181475"/>
          <p14:tracePt t="48609" x="7140575" y="4165600"/>
          <p14:tracePt t="48619" x="7267575" y="4086225"/>
          <p14:tracePt t="48628" x="7346950" y="4022725"/>
          <p14:tracePt t="48636" x="7458075" y="3895725"/>
          <p14:tracePt t="48643" x="7505700" y="3816350"/>
          <p14:tracePt t="48651" x="7537450" y="3738563"/>
          <p14:tracePt t="48660" x="7553325" y="3675063"/>
          <p14:tracePt t="48667" x="7553325" y="3627438"/>
          <p14:tracePt t="48677" x="7521575" y="3532188"/>
          <p14:tracePt t="48685" x="7442200" y="3436938"/>
          <p14:tracePt t="48693" x="7378700" y="3373438"/>
          <p14:tracePt t="48701" x="7251700" y="3246438"/>
          <p14:tracePt t="48709" x="7092950" y="3151188"/>
          <p14:tracePt t="48717" x="6808788" y="3041650"/>
          <p14:tracePt t="48725" x="6618288" y="3025775"/>
          <p14:tracePt t="48733" x="6523038" y="3025775"/>
          <p14:tracePt t="48742" x="6397625" y="3025775"/>
          <p14:tracePt t="48749" x="6350000" y="3041650"/>
          <p14:tracePt t="48759" x="6286500" y="3087688"/>
          <p14:tracePt t="48767" x="6254750" y="3119438"/>
          <p14:tracePt t="48775" x="6238875" y="3151188"/>
          <p14:tracePt t="48784" x="6223000" y="3182938"/>
          <p14:tracePt t="48791" x="6223000" y="3214688"/>
          <p14:tracePt t="48799" x="6223000" y="3278188"/>
          <p14:tracePt t="48807" x="6223000" y="3325813"/>
          <p14:tracePt t="48815" x="6254750" y="3436938"/>
          <p14:tracePt t="48825" x="6302375" y="3516313"/>
          <p14:tracePt t="48833" x="6350000" y="3595688"/>
          <p14:tracePt t="48841" x="6459538" y="3690938"/>
          <p14:tracePt t="48850" x="6570663" y="3784600"/>
          <p14:tracePt t="48857" x="6713538" y="3848100"/>
          <p14:tracePt t="48865" x="6872288" y="3911600"/>
          <p14:tracePt t="48873" x="7061200" y="3943350"/>
          <p14:tracePt t="48883" x="7140575" y="3943350"/>
          <p14:tracePt t="48892" x="7283450" y="3943350"/>
          <p14:tracePt t="48899" x="7378700" y="3943350"/>
          <p14:tracePt t="48907" x="7426325" y="3927475"/>
          <p14:tracePt t="48915" x="7473950" y="3911600"/>
          <p14:tracePt t="48923" x="7521575" y="3879850"/>
          <p14:tracePt t="48931" x="7553325" y="3848100"/>
          <p14:tracePt t="48941" x="7616825" y="3816350"/>
          <p14:tracePt t="48949" x="7694613" y="3784600"/>
          <p14:tracePt t="48957" x="7789863" y="3754438"/>
          <p14:tracePt t="48965" x="7916863" y="3722688"/>
          <p14:tracePt t="48973" x="8027988" y="3706813"/>
          <p14:tracePt t="48981" x="8091488" y="3690938"/>
          <p14:tracePt t="48989" x="8202613" y="3675063"/>
          <p14:tracePt t="48999" x="8232775" y="3675063"/>
          <p14:tracePt t="49006" x="8280400" y="3659188"/>
          <p14:tracePt t="49016" x="8296275" y="3659188"/>
          <p14:tracePt t="49021" x="8312150" y="3659188"/>
          <p14:tracePt t="49030" x="8312150" y="3643313"/>
          <p14:tracePt t="49085" x="8343900" y="3643313"/>
          <p14:tracePt t="49103" x="8375650" y="3643313"/>
          <p14:tracePt t="49112" x="8391525" y="3643313"/>
          <p14:tracePt t="49119" x="8423275" y="3627438"/>
          <p14:tracePt t="49128" x="8455025" y="3627438"/>
          <p14:tracePt t="49136" x="8470900" y="3627438"/>
          <p14:tracePt t="49151" x="8486775" y="3627438"/>
          <p14:tracePt t="49159" x="8486775" y="3611563"/>
          <p14:tracePt t="49167" x="8502650" y="3611563"/>
          <p14:tracePt t="49196" x="8502650" y="3595688"/>
          <p14:tracePt t="49204" x="8518525" y="3595688"/>
          <p14:tracePt t="49212" x="8534400" y="3579813"/>
          <p14:tracePt t="49220" x="8550275" y="3548063"/>
          <p14:tracePt t="49227" x="8566150" y="3548063"/>
          <p14:tracePt t="49250" x="8566150" y="3532188"/>
          <p14:tracePt t="49298" x="8566150" y="3516313"/>
          <p14:tracePt t="49305" x="8566150" y="3484563"/>
          <p14:tracePt t="49311" x="8550275" y="3468688"/>
          <p14:tracePt t="49319" x="8534400" y="3452813"/>
          <p14:tracePt t="49327" x="8534400" y="3436938"/>
          <p14:tracePt t="49339" x="8502650" y="3421063"/>
          <p14:tracePt t="49344" x="8486775" y="3421063"/>
          <p14:tracePt t="49354" x="8470900" y="3405188"/>
          <p14:tracePt t="49359" x="8407400" y="3389313"/>
          <p14:tracePt t="49367" x="8391525" y="3389313"/>
          <p14:tracePt t="49375" x="8359775" y="3389313"/>
          <p14:tracePt t="49383" x="8343900" y="3389313"/>
          <p14:tracePt t="49389" x="8312150" y="3389313"/>
          <p14:tracePt t="49405" x="8280400" y="3389313"/>
          <p14:tracePt t="49413" x="8264525" y="3405188"/>
          <p14:tracePt t="49421" x="8232775" y="3421063"/>
          <p14:tracePt t="49429" x="8218488" y="3452813"/>
          <p14:tracePt t="49437" x="8186738" y="3468688"/>
          <p14:tracePt t="49445" x="8139113" y="3516313"/>
          <p14:tracePt t="49451" x="8107363" y="3563938"/>
          <p14:tracePt t="49459" x="8059738" y="3595688"/>
          <p14:tracePt t="49467" x="7996238" y="3643313"/>
          <p14:tracePt t="49475" x="7964488" y="3675063"/>
          <p14:tracePt t="49483" x="7916863" y="3706813"/>
          <p14:tracePt t="49492" x="7900988" y="3722688"/>
          <p14:tracePt t="49499" x="7885113" y="3754438"/>
          <p14:tracePt t="49507" x="7869238" y="3754438"/>
          <p14:tracePt t="49515" x="7869238" y="3770313"/>
          <p14:tracePt t="49523" x="7853363" y="3784600"/>
          <p14:tracePt t="49538" x="7853363" y="3800475"/>
          <p14:tracePt t="49545" x="7853363" y="3816350"/>
          <p14:tracePt t="49561" x="7853363" y="3832225"/>
          <p14:tracePt t="49569" x="7853363" y="3848100"/>
          <p14:tracePt t="49578" x="7853363" y="3863975"/>
          <p14:tracePt t="49585" x="7853363" y="3879850"/>
          <p14:tracePt t="49591" x="7853363" y="3911600"/>
          <p14:tracePt t="49599" x="7853363" y="3927475"/>
          <p14:tracePt t="49608" x="7869238" y="3959225"/>
          <p14:tracePt t="49615" x="7885113" y="3975100"/>
          <p14:tracePt t="49623" x="7900988" y="4006850"/>
          <p14:tracePt t="49631" x="7932738" y="4054475"/>
          <p14:tracePt t="49639" x="7980363" y="4086225"/>
          <p14:tracePt t="49648" x="8059738" y="4133850"/>
          <p14:tracePt t="49655" x="8091488" y="4165600"/>
          <p14:tracePt t="49663" x="8154988" y="4197350"/>
          <p14:tracePt t="49669" x="8202613" y="4213225"/>
          <p14:tracePt t="49677" x="8264525" y="4229100"/>
          <p14:tracePt t="49685" x="8343900" y="4244975"/>
          <p14:tracePt t="49693" x="8375650" y="4260850"/>
          <p14:tracePt t="49701" x="8391525" y="4260850"/>
          <p14:tracePt t="49709" x="8423275" y="4260850"/>
          <p14:tracePt t="49725" x="8439150" y="4260850"/>
          <p14:tracePt t="49733" x="8455025" y="4260850"/>
          <p14:tracePt t="49747" x="8470900" y="4244975"/>
          <p14:tracePt t="49755" x="8486775" y="4244975"/>
          <p14:tracePt t="49766" x="8518525" y="4229100"/>
          <p14:tracePt t="49775" x="8566150" y="4181475"/>
          <p14:tracePt t="49783" x="8597900" y="4165600"/>
          <p14:tracePt t="49791" x="8629650" y="4149725"/>
          <p14:tracePt t="49802" x="8645525" y="4117975"/>
          <p14:tracePt t="49809" x="8693150" y="4102100"/>
          <p14:tracePt t="49817" x="8709025" y="4070350"/>
          <p14:tracePt t="49825" x="8740775" y="4038600"/>
          <p14:tracePt t="49833" x="8772525" y="4022725"/>
          <p14:tracePt t="49842" x="8772525" y="3990975"/>
          <p14:tracePt t="49849" x="8804275" y="3975100"/>
          <p14:tracePt t="49857" x="8820150" y="3927475"/>
          <p14:tracePt t="49865" x="8836025" y="3895725"/>
          <p14:tracePt t="49873" x="8850313" y="3863975"/>
          <p14:tracePt t="49884" x="8850313" y="3848100"/>
          <p14:tracePt t="49894" x="8866188" y="3784600"/>
          <p14:tracePt t="49901" x="8866188" y="3770313"/>
          <p14:tracePt t="49909" x="8866188" y="3706813"/>
          <p14:tracePt t="49917" x="8866188" y="3675063"/>
          <p14:tracePt t="49925" x="8882063" y="3643313"/>
          <p14:tracePt t="49933" x="8882063" y="3627438"/>
          <p14:tracePt t="49941" x="8882063" y="3611563"/>
          <p14:tracePt t="49949" x="8882063" y="3595688"/>
          <p14:tracePt t="49955" x="8882063" y="3579813"/>
          <p14:tracePt t="49971" x="8866188" y="3563938"/>
          <p14:tracePt t="49979" x="8836025" y="3548063"/>
          <p14:tracePt t="49987" x="8804275" y="3532188"/>
          <p14:tracePt t="49995" x="8693150" y="3484563"/>
          <p14:tracePt t="50003" x="8534400" y="3436938"/>
          <p14:tracePt t="50011" x="8439150" y="3436938"/>
          <p14:tracePt t="50018" x="8248650" y="3421063"/>
          <p14:tracePt t="50025" x="8059738" y="3421063"/>
          <p14:tracePt t="50033" x="7900988" y="3421063"/>
          <p14:tracePt t="50042" x="7758113" y="3421063"/>
          <p14:tracePt t="50051" x="7678738" y="3421063"/>
          <p14:tracePt t="50058" x="7631113" y="3421063"/>
          <p14:tracePt t="50066" x="7616825" y="3421063"/>
          <p14:tracePt t="50114" x="7616825" y="3436938"/>
          <p14:tracePt t="50121" x="7616825" y="3468688"/>
          <p14:tracePt t="50129" x="7600950" y="3516313"/>
          <p14:tracePt t="50135" x="7600950" y="3563938"/>
          <p14:tracePt t="50143" x="7600950" y="3643313"/>
          <p14:tracePt t="50151" x="7600950" y="3690938"/>
          <p14:tracePt t="50159" x="7600950" y="3738563"/>
          <p14:tracePt t="50167" x="7600950" y="3848100"/>
          <p14:tracePt t="50176" x="7600950" y="3879850"/>
          <p14:tracePt t="50183" x="7600950" y="3959225"/>
          <p14:tracePt t="50191" x="7631113" y="4022725"/>
          <p14:tracePt t="50203" x="7678738" y="4133850"/>
          <p14:tracePt t="50211" x="7710488" y="4197350"/>
          <p14:tracePt t="50221" x="7726363" y="4229100"/>
          <p14:tracePt t="50228" x="7758113" y="4276725"/>
          <p14:tracePt t="50235" x="7789863" y="4292600"/>
          <p14:tracePt t="50243" x="7789863" y="4324350"/>
          <p14:tracePt t="50251" x="7821613" y="4340225"/>
          <p14:tracePt t="50261" x="7837488" y="4356100"/>
          <p14:tracePt t="50277" x="7853363" y="4371975"/>
          <p14:tracePt t="50285" x="7869238" y="4371975"/>
          <p14:tracePt t="50301" x="7900988" y="4387850"/>
          <p14:tracePt t="50309" x="7932738" y="4403725"/>
          <p14:tracePt t="50317" x="7948613" y="4403725"/>
          <p14:tracePt t="50325" x="7964488" y="4419600"/>
          <p14:tracePt t="50333" x="7996238" y="4419600"/>
          <p14:tracePt t="50341" x="8012113" y="4435475"/>
          <p14:tracePt t="50351" x="8059738" y="4451350"/>
          <p14:tracePt t="50357" x="8091488" y="4465638"/>
          <p14:tracePt t="50365" x="8170863" y="4465638"/>
          <p14:tracePt t="50375" x="8202613" y="4481513"/>
          <p14:tracePt t="50383" x="8264525" y="4481513"/>
          <p14:tracePt t="50391" x="8312150" y="4481513"/>
          <p14:tracePt t="50403" x="8359775" y="4481513"/>
          <p14:tracePt t="50411" x="8407400" y="4481513"/>
          <p14:tracePt t="50420" x="8423275" y="4481513"/>
          <p14:tracePt t="50424" x="8470900" y="4481513"/>
          <p14:tracePt t="50433" x="8486775" y="4465638"/>
          <p14:tracePt t="50441" x="8518525" y="4435475"/>
          <p14:tracePt t="50450" x="8550275" y="4403725"/>
          <p14:tracePt t="50460" x="8550275" y="4371975"/>
          <p14:tracePt t="50465" x="8582025" y="4340225"/>
          <p14:tracePt t="50473" x="8597900" y="4276725"/>
          <p14:tracePt t="50481" x="8613775" y="4244975"/>
          <p14:tracePt t="50489" x="8629650" y="4197350"/>
          <p14:tracePt t="50496" x="8645525" y="4165600"/>
          <p14:tracePt t="50503" x="8661400" y="4117975"/>
          <p14:tracePt t="50511" x="8693150" y="4070350"/>
          <p14:tracePt t="50519" x="8693150" y="4006850"/>
          <p14:tracePt t="50527" x="8709025" y="3959225"/>
          <p14:tracePt t="50536" x="8709025" y="3927475"/>
          <p14:tracePt t="50543" x="8709025" y="3911600"/>
          <p14:tracePt t="50551" x="8709025" y="3895725"/>
          <p14:tracePt t="50558" x="8709025" y="3863975"/>
          <p14:tracePt t="50567" x="8709025" y="3848100"/>
          <p14:tracePt t="50573" x="8709025" y="3816350"/>
          <p14:tracePt t="50582" x="8677275" y="3784600"/>
          <p14:tracePt t="50589" x="8645525" y="3738563"/>
          <p14:tracePt t="50597" x="8597900" y="3675063"/>
          <p14:tracePt t="50605" x="8502650" y="3611563"/>
          <p14:tracePt t="50613" x="8423275" y="3563938"/>
          <p14:tracePt t="50621" x="8343900" y="3484563"/>
          <p14:tracePt t="50629" x="8280400" y="3468688"/>
          <p14:tracePt t="50637" x="8248650" y="3452813"/>
          <p14:tracePt t="50643" x="8202613" y="3436938"/>
          <p14:tracePt t="50651" x="8170863" y="3421063"/>
          <p14:tracePt t="50659" x="8154988" y="3405188"/>
          <p14:tracePt t="50667" x="8123238" y="3405188"/>
          <p14:tracePt t="50691" x="8107363" y="3405188"/>
          <p14:tracePt t="50707" x="8091488" y="3421063"/>
          <p14:tracePt t="50723" x="8075613" y="3452813"/>
          <p14:tracePt t="50731" x="8059738" y="3468688"/>
          <p14:tracePt t="50739" x="8043863" y="3516313"/>
          <p14:tracePt t="50745" x="8027988" y="3548063"/>
          <p14:tracePt t="50753" x="8012113" y="3627438"/>
          <p14:tracePt t="50761" x="7996238" y="3643313"/>
          <p14:tracePt t="50769" x="7996238" y="3706813"/>
          <p14:tracePt t="50777" x="7980363" y="3770313"/>
          <p14:tracePt t="50785" x="7980363" y="3848100"/>
          <p14:tracePt t="50793" x="7980363" y="3927475"/>
          <p14:tracePt t="50801" x="7980363" y="3975100"/>
          <p14:tracePt t="50809" x="7980363" y="4022725"/>
          <p14:tracePt t="50817" x="7996238" y="4102100"/>
          <p14:tracePt t="50823" x="8012113" y="4213225"/>
          <p14:tracePt t="50830" x="8027988" y="4229100"/>
          <p14:tracePt t="50839" x="8043863" y="4308475"/>
          <p14:tracePt t="50847" x="8059738" y="4340225"/>
          <p14:tracePt t="50855" x="8075613" y="4371975"/>
          <p14:tracePt t="50863" x="8091488" y="4387850"/>
          <p14:tracePt t="50870" x="8107363" y="4403725"/>
          <p14:tracePt t="50879" x="8107363" y="4419600"/>
          <p14:tracePt t="50893" x="8123238" y="4419600"/>
          <p14:tracePt t="50901" x="8139113" y="4435475"/>
          <p14:tracePt t="50911" x="8139113" y="4451350"/>
          <p14:tracePt t="50917" x="8170863" y="4451350"/>
          <p14:tracePt t="50925" x="8186738" y="4451350"/>
          <p14:tracePt t="50933" x="8232775" y="4451350"/>
          <p14:tracePt t="50941" x="8264525" y="4451350"/>
          <p14:tracePt t="50949" x="8312150" y="4451350"/>
          <p14:tracePt t="50957" x="8343900" y="4451350"/>
          <p14:tracePt t="50963" x="8391525" y="4451350"/>
          <p14:tracePt t="50971" x="8439150" y="4451350"/>
          <p14:tracePt t="50979" x="8486775" y="4435475"/>
          <p14:tracePt t="50987" x="8566150" y="4403725"/>
          <p14:tracePt t="50995" x="8629650" y="4371975"/>
          <p14:tracePt t="51004" x="8709025" y="4340225"/>
          <p14:tracePt t="51011" x="8740775" y="4308475"/>
          <p14:tracePt t="51019" x="8804275" y="4276725"/>
          <p14:tracePt t="51027" x="8850313" y="4276725"/>
          <p14:tracePt t="51035" x="8897938" y="4244975"/>
          <p14:tracePt t="51044" x="8929688" y="4229100"/>
          <p14:tracePt t="51053" x="8961438" y="4197350"/>
          <p14:tracePt t="51065" x="8977313" y="4197350"/>
          <p14:tracePt t="51073" x="8977313" y="4181475"/>
          <p14:tracePt t="51093" x="8977313" y="4165600"/>
          <p14:tracePt t="51101" x="8977313" y="4149725"/>
          <p14:tracePt t="51117" x="8977313" y="4102100"/>
          <p14:tracePt t="51125" x="8945563" y="4070350"/>
          <p14:tracePt t="51135" x="8929688" y="4022725"/>
          <p14:tracePt t="51143" x="8897938" y="4006850"/>
          <p14:tracePt t="51151" x="8882063" y="3990975"/>
          <p14:tracePt t="51159" x="8850313" y="3975100"/>
          <p14:tracePt t="51167" x="8836025" y="3959225"/>
          <p14:tracePt t="51176" x="8788400" y="3943350"/>
          <p14:tracePt t="51183" x="8772525" y="3927475"/>
          <p14:tracePt t="51191" x="8724900" y="3927475"/>
          <p14:tracePt t="51201" x="8693150" y="3927475"/>
          <p14:tracePt t="51209" x="8629650" y="3911600"/>
          <p14:tracePt t="51218" x="8582025" y="3911600"/>
          <p14:tracePt t="51225" x="8502650" y="3911600"/>
          <p14:tracePt t="51233" x="8455025" y="3911600"/>
          <p14:tracePt t="51241" x="8407400" y="3927475"/>
          <p14:tracePt t="51250" x="8375650" y="3943350"/>
          <p14:tracePt t="51258" x="8343900" y="3959225"/>
          <p14:tracePt t="51279" x="8328025" y="3975100"/>
          <p14:tracePt t="51285" x="8328025" y="3990975"/>
          <p14:tracePt t="51301" x="8312150" y="4006850"/>
          <p14:tracePt t="51309" x="8296275" y="4022725"/>
          <p14:tracePt t="51321" x="8280400" y="4102100"/>
          <p14:tracePt t="51329" x="8264525" y="4133850"/>
          <p14:tracePt t="51339" x="8264525" y="4197350"/>
          <p14:tracePt t="51347" x="8264525" y="4260850"/>
          <p14:tracePt t="51356" x="8264525" y="4308475"/>
          <p14:tracePt t="51363" x="8264525" y="4371975"/>
          <p14:tracePt t="51371" x="8264525" y="4451350"/>
          <p14:tracePt t="51379" x="8264525" y="4497388"/>
          <p14:tracePt t="51387" x="8280400" y="4545013"/>
          <p14:tracePt t="51395" x="8296275" y="4576763"/>
          <p14:tracePt t="51403" x="8343900" y="4656138"/>
          <p14:tracePt t="51411" x="8375650" y="4719638"/>
          <p14:tracePt t="51423" x="8439150" y="4830763"/>
          <p14:tracePt t="51431" x="8486775" y="4846638"/>
          <p14:tracePt t="51440" x="8502650" y="4878388"/>
          <p14:tracePt t="51447" x="8534400" y="4894263"/>
          <p14:tracePt t="51455" x="8550275" y="4910138"/>
          <p14:tracePt t="51463" x="8597900" y="4910138"/>
          <p14:tracePt t="51480" x="8629650" y="4910138"/>
          <p14:tracePt t="51487" x="8661400" y="4910138"/>
          <p14:tracePt t="51493" x="8677275" y="4910138"/>
          <p14:tracePt t="51501" x="8693150" y="4910138"/>
          <p14:tracePt t="51509" x="8756650" y="4910138"/>
          <p14:tracePt t="51517" x="8772525" y="4894263"/>
          <p14:tracePt t="51525" x="8788400" y="4878388"/>
          <p14:tracePt t="51533" x="8820150" y="4862513"/>
          <p14:tracePt t="51541" x="8836025" y="4830763"/>
          <p14:tracePt t="51549" x="8866188" y="4799013"/>
          <p14:tracePt t="51555" x="8866188" y="4767263"/>
          <p14:tracePt t="51564" x="8866188" y="4751388"/>
          <p14:tracePt t="51571" x="8882063" y="4703763"/>
          <p14:tracePt t="51579" x="8882063" y="4656138"/>
          <p14:tracePt t="51587" x="8897938" y="4592638"/>
          <p14:tracePt t="51596" x="8897938" y="4545013"/>
          <p14:tracePt t="51603" x="8897938" y="4465638"/>
          <p14:tracePt t="51611" x="8897938" y="4419600"/>
          <p14:tracePt t="51619" x="8897938" y="4371975"/>
          <p14:tracePt t="51628" x="8897938" y="4340225"/>
          <p14:tracePt t="51633" x="8897938" y="4324350"/>
          <p14:tracePt t="51642" x="8882063" y="4292600"/>
          <p14:tracePt t="51650" x="8866188" y="4292600"/>
          <p14:tracePt t="51657" x="8850313" y="4276725"/>
          <p14:tracePt t="51666" x="8836025" y="4276725"/>
          <p14:tracePt t="51673" x="8820150" y="4260850"/>
          <p14:tracePt t="51767" x="8820150" y="4276725"/>
          <p14:tracePt t="51775" x="8836025" y="4308475"/>
          <p14:tracePt t="51783" x="8850313" y="4324350"/>
          <p14:tracePt t="51791" x="8882063" y="4371975"/>
          <p14:tracePt t="51799" x="8913813" y="4387850"/>
          <p14:tracePt t="51805" x="8961438" y="4419600"/>
          <p14:tracePt t="51813" x="9024938" y="4435475"/>
          <p14:tracePt t="51822" x="9136063" y="4481513"/>
          <p14:tracePt t="51830" x="9183688" y="4497388"/>
          <p14:tracePt t="51837" x="9231313" y="4529138"/>
          <p14:tracePt t="51845" x="9263063" y="4529138"/>
          <p14:tracePt t="51853" x="9294813" y="4529138"/>
          <p14:tracePt t="51861" x="9326563" y="4529138"/>
          <p14:tracePt t="51877" x="9358313" y="4513263"/>
          <p14:tracePt t="51883" x="9374188" y="4513263"/>
          <p14:tracePt t="51891" x="9390063" y="4497388"/>
          <p14:tracePt t="51900" x="9405938" y="4465638"/>
          <p14:tracePt t="51907" x="9405938" y="4451350"/>
          <p14:tracePt t="51915" x="9437688" y="4419600"/>
          <p14:tracePt t="51923" x="9451975" y="4371975"/>
          <p14:tracePt t="51931" x="9483725" y="4324350"/>
          <p14:tracePt t="51939" x="9499600" y="4260850"/>
          <p14:tracePt t="51947" x="9515475" y="4197350"/>
          <p14:tracePt t="51954" x="9563100" y="4165600"/>
          <p14:tracePt t="51962" x="9578975" y="4133850"/>
          <p14:tracePt t="51968" x="9578975" y="4117975"/>
          <p14:tracePt t="51977" x="9594850" y="4102100"/>
          <p14:tracePt t="51984" x="9594850" y="4086225"/>
          <p14:tracePt t="51993" x="9610725" y="4070350"/>
          <p14:tracePt t="52001" x="9610725" y="4054475"/>
          <p14:tracePt t="52009" x="9626600" y="4038600"/>
          <p14:tracePt t="52016" x="9626600" y="4022725"/>
          <p14:tracePt t="52029" x="9642475" y="3990975"/>
          <p14:tracePt t="52037" x="9658350" y="3959225"/>
          <p14:tracePt t="52045" x="9658350" y="3943350"/>
          <p14:tracePt t="52054" x="9658350" y="3911600"/>
          <p14:tracePt t="52061" x="9674225" y="3879850"/>
          <p14:tracePt t="52069" x="9674225" y="3863975"/>
          <p14:tracePt t="52077" x="9674225" y="3848100"/>
          <p14:tracePt t="52086" x="9674225" y="3832225"/>
          <p14:tracePt t="52095" x="9674225" y="3816350"/>
          <p14:tracePt t="52101" x="9674225" y="3800475"/>
          <p14:tracePt t="52117" x="9674225" y="3784600"/>
          <p14:tracePt t="52173" x="9674225" y="3770313"/>
          <p14:tracePt t="52181" x="9658350" y="3770313"/>
          <p14:tracePt t="52190" x="9610725" y="3754438"/>
          <p14:tracePt t="52200" x="9563100" y="3738563"/>
          <p14:tracePt t="52207" x="9499600" y="3738563"/>
          <p14:tracePt t="52215" x="9451975" y="3738563"/>
          <p14:tracePt t="52224" x="9405938" y="3738563"/>
          <p14:tracePt t="52231" x="9342438" y="3738563"/>
          <p14:tracePt t="52239" x="9342438" y="3754438"/>
          <p14:tracePt t="52247" x="9310688" y="3754438"/>
          <p14:tracePt t="52256" x="9310688" y="3770313"/>
          <p14:tracePt t="52266" x="9294813" y="3784600"/>
          <p14:tracePt t="52273" x="9278938" y="3800475"/>
          <p14:tracePt t="52281" x="9278938" y="3816350"/>
          <p14:tracePt t="52289" x="9278938" y="3863975"/>
          <p14:tracePt t="52297" x="9278938" y="3895725"/>
          <p14:tracePt t="52305" x="9278938" y="3975100"/>
          <p14:tracePt t="52313" x="9278938" y="4022725"/>
          <p14:tracePt t="52321" x="9278938" y="4086225"/>
          <p14:tracePt t="52331" x="9278938" y="4149725"/>
          <p14:tracePt t="52339" x="9278938" y="4276725"/>
          <p14:tracePt t="52348" x="9278938" y="4387850"/>
          <p14:tracePt t="52355" x="9278938" y="4451350"/>
          <p14:tracePt t="52363" x="9310688" y="4545013"/>
          <p14:tracePt t="52371" x="9342438" y="4672013"/>
          <p14:tracePt t="52379" x="9374188" y="4751388"/>
          <p14:tracePt t="52387" x="9421813" y="4814888"/>
          <p14:tracePt t="52397" x="9437688" y="4846638"/>
          <p14:tracePt t="52406" x="9451975" y="4862513"/>
          <p14:tracePt t="52414" x="9467850" y="4862513"/>
          <p14:tracePt t="52437" x="9483725" y="4862513"/>
          <p14:tracePt t="52461" x="9515475" y="4862513"/>
          <p14:tracePt t="52469" x="9515475" y="4830763"/>
          <p14:tracePt t="52477" x="9563100" y="4814888"/>
          <p14:tracePt t="52485" x="9626600" y="4735513"/>
          <p14:tracePt t="52493" x="9674225" y="4672013"/>
          <p14:tracePt t="52503" x="9690100" y="4624388"/>
          <p14:tracePt t="52509" x="9721850" y="4560888"/>
          <p14:tracePt t="52517" x="9753600" y="4497388"/>
          <p14:tracePt t="52525" x="9769475" y="4435475"/>
          <p14:tracePt t="52533" x="9785350" y="4387850"/>
          <p14:tracePt t="52543" x="9785350" y="4356100"/>
          <p14:tracePt t="52551" x="9785350" y="4308475"/>
          <p14:tracePt t="52559" x="9785350" y="4292600"/>
          <p14:tracePt t="52567" x="9785350" y="4260850"/>
          <p14:tracePt t="52575" x="9785350" y="4229100"/>
          <p14:tracePt t="52583" x="9753600" y="4181475"/>
          <p14:tracePt t="52591" x="9737725" y="4149725"/>
          <p14:tracePt t="52601" x="9674225" y="4086225"/>
          <p14:tracePt t="52610" x="9578975" y="3990975"/>
          <p14:tracePt t="52617" x="9499600" y="3911600"/>
          <p14:tracePt t="52627" x="9437688" y="3863975"/>
          <p14:tracePt t="52633" x="9390063" y="3832225"/>
          <p14:tracePt t="52641" x="9374188" y="3832225"/>
          <p14:tracePt t="52649" x="9358313" y="3832225"/>
          <p14:tracePt t="52658" x="9342438" y="3832225"/>
          <p14:tracePt t="52665" x="9326563" y="3816350"/>
          <p14:tracePt t="52697" x="9310688" y="3816350"/>
          <p14:tracePt t="52713" x="9294813" y="3848100"/>
          <p14:tracePt t="52721" x="9278938" y="3863975"/>
          <p14:tracePt t="52729" x="9263063" y="3927475"/>
          <p14:tracePt t="52739" x="9231313" y="3975100"/>
          <p14:tracePt t="52747" x="9215438" y="4038600"/>
          <p14:tracePt t="52760" x="9199563" y="4165600"/>
          <p14:tracePt t="52765" x="9183688" y="4229100"/>
          <p14:tracePt t="52773" x="9183688" y="4292600"/>
          <p14:tracePt t="52781" x="9183688" y="4340225"/>
          <p14:tracePt t="52789" x="9183688" y="4387850"/>
          <p14:tracePt t="52797" x="9183688" y="4403725"/>
          <p14:tracePt t="52805" x="9183688" y="4419600"/>
          <p14:tracePt t="52821" x="9183688" y="4435475"/>
          <p14:tracePt t="52829" x="9199563" y="4451350"/>
          <p14:tracePt t="52835" x="9215438" y="4451350"/>
          <p14:tracePt t="52843" x="9215438" y="4465638"/>
          <p14:tracePt t="52880" x="9231313" y="4465638"/>
          <p14:tracePt t="52903" x="9247188" y="4465638"/>
          <p14:tracePt t="52928" x="9263063" y="4465638"/>
          <p14:tracePt t="52936" x="9278938" y="4465638"/>
          <p14:tracePt t="52944" x="9294813" y="4465638"/>
          <p14:tracePt t="52951" x="9310688" y="4465638"/>
          <p14:tracePt t="52963" x="9326563" y="4465638"/>
          <p14:tracePt t="52979" x="9342438" y="4465638"/>
          <p14:tracePt t="52987" x="9374188" y="4451350"/>
          <p14:tracePt t="52995" x="9405938" y="4451350"/>
          <p14:tracePt t="53003" x="9421813" y="4451350"/>
          <p14:tracePt t="53012" x="9451975" y="4435475"/>
          <p14:tracePt t="53017" x="9451975" y="4419600"/>
          <p14:tracePt t="53025" x="9467850" y="4419600"/>
          <p14:tracePt t="53033" x="9483725" y="4419600"/>
          <p14:tracePt t="53042" x="9483725" y="4403725"/>
          <p14:tracePt t="53049" x="9499600" y="4387850"/>
          <p14:tracePt t="53065" x="9515475" y="4387850"/>
          <p14:tracePt t="53077" x="9515475" y="4371975"/>
          <p14:tracePt t="53093" x="9531350" y="4356100"/>
          <p14:tracePt t="53109" x="9547225" y="4356100"/>
          <p14:tracePt t="53125" x="9547225" y="4340225"/>
          <p14:tracePt t="53219" x="9547225" y="4324350"/>
          <p14:tracePt t="53247" x="9547225" y="4308475"/>
          <p14:tracePt t="53285" x="9563100" y="4308475"/>
          <p14:tracePt t="53313" x="9578975" y="4308475"/>
          <p14:tracePt t="53330" x="9610725" y="4324350"/>
          <p14:tracePt t="53337" x="9642475" y="4387850"/>
          <p14:tracePt t="53345" x="9674225" y="4435475"/>
          <p14:tracePt t="53353" x="9705975" y="4465638"/>
          <p14:tracePt t="53361" x="9721850" y="4513263"/>
          <p14:tracePt t="53372" x="9721850" y="4529138"/>
          <p14:tracePt t="53377" x="9721850" y="4545013"/>
          <p14:tracePt t="53474" x="9721850" y="4529138"/>
          <p14:tracePt t="53481" x="9721850" y="4451350"/>
          <p14:tracePt t="53489" x="9721850" y="4371975"/>
          <p14:tracePt t="53497" x="9721850" y="4324350"/>
          <p14:tracePt t="53505" x="9721850" y="4260850"/>
          <p14:tracePt t="53516" x="9721850" y="4197350"/>
          <p14:tracePt t="53524" x="9721850" y="4165600"/>
          <p14:tracePt t="53531" x="9721850" y="4133850"/>
          <p14:tracePt t="53540" x="9721850" y="4117975"/>
          <p14:tracePt t="53547" x="9721850" y="4102100"/>
          <p14:tracePt t="53575" x="9721850" y="4086225"/>
          <p14:tracePt t="53587" x="9721850" y="4070350"/>
          <p14:tracePt t="53603" x="9705975" y="4070350"/>
          <p14:tracePt t="53611" x="9705975" y="4054475"/>
          <p14:tracePt t="53619" x="9690100" y="4054475"/>
          <p14:tracePt t="53627" x="9642475" y="4038600"/>
          <p14:tracePt t="53635" x="9594850" y="4038600"/>
          <p14:tracePt t="53643" x="9531350" y="4038600"/>
          <p14:tracePt t="53651" x="9467850" y="4038600"/>
          <p14:tracePt t="53659" x="9405938" y="4070350"/>
          <p14:tracePt t="53670" x="9342438" y="4117975"/>
          <p14:tracePt t="53678" x="9310688" y="4165600"/>
          <p14:tracePt t="53685" x="9278938" y="4181475"/>
          <p14:tracePt t="53693" x="9278938" y="4213225"/>
          <p14:tracePt t="53701" x="9278938" y="4229100"/>
          <p14:tracePt t="53710" x="9278938" y="4244975"/>
          <p14:tracePt t="53717" x="9278938" y="4260850"/>
          <p14:tracePt t="53725" x="9278938" y="4292600"/>
          <p14:tracePt t="53733" x="9278938" y="4324350"/>
          <p14:tracePt t="53743" x="9294813" y="4371975"/>
          <p14:tracePt t="53752" x="9326563" y="4403725"/>
          <p14:tracePt t="53759" x="9342438" y="4435475"/>
          <p14:tracePt t="53767" x="9358313" y="4451350"/>
          <p14:tracePt t="53776" x="9390063" y="4465638"/>
          <p14:tracePt t="53783" x="9421813" y="4481513"/>
          <p14:tracePt t="53799" x="9437688" y="4481513"/>
          <p14:tracePt t="53816" x="9451975" y="4497388"/>
          <p14:tracePt t="53823" x="9467850" y="4497388"/>
          <p14:tracePt t="53831" x="9483725" y="4497388"/>
          <p14:tracePt t="53839" x="9499600" y="4497388"/>
          <p14:tracePt t="53855" x="9515475" y="4497388"/>
          <p14:tracePt t="53863" x="9531350" y="4497388"/>
          <p14:tracePt t="53871" x="9531350" y="4481513"/>
          <p14:tracePt t="53880" x="9563100" y="4465638"/>
          <p14:tracePt t="53887" x="9578975" y="4435475"/>
          <p14:tracePt t="53895" x="9578975" y="4403725"/>
          <p14:tracePt t="53905" x="9594850" y="4371975"/>
          <p14:tracePt t="53913" x="9594850" y="4340225"/>
          <p14:tracePt t="53921" x="9610725" y="4292600"/>
          <p14:tracePt t="53929" x="9610725" y="4260850"/>
          <p14:tracePt t="53937" x="9610725" y="4213225"/>
          <p14:tracePt t="53953" x="9610725" y="4181475"/>
          <p14:tracePt t="53974" x="9610725" y="4165600"/>
          <p14:tracePt t="53990" x="9610725" y="4149725"/>
          <p14:tracePt t="54001" x="9594850" y="4133850"/>
          <p14:tracePt t="54009" x="9578975" y="4133850"/>
          <p14:tracePt t="54017" x="9563100" y="4133850"/>
          <p14:tracePt t="54025" x="9515475" y="4117975"/>
          <p14:tracePt t="54034" x="9499600" y="4117975"/>
          <p14:tracePt t="54049" x="9483725" y="4117975"/>
          <p14:tracePt t="54057" x="9467850" y="4117975"/>
          <p14:tracePt t="54065" x="9467850" y="4133850"/>
          <p14:tracePt t="54073" x="9451975" y="4133850"/>
          <p14:tracePt t="54081" x="9437688" y="4181475"/>
          <p14:tracePt t="54095" x="9437688" y="4197350"/>
          <p14:tracePt t="54105" x="9421813" y="4244975"/>
          <p14:tracePt t="54115" x="9405938" y="4244975"/>
          <p14:tracePt t="54124" x="9405938" y="4276725"/>
          <p14:tracePt t="54131" x="9405938" y="4292600"/>
          <p14:tracePt t="54139" x="9405938" y="4324350"/>
          <p14:tracePt t="54147" x="9405938" y="4356100"/>
          <p14:tracePt t="54156" x="9405938" y="4387850"/>
          <p14:tracePt t="54163" x="9405938" y="4419600"/>
          <p14:tracePt t="54171" x="9405938" y="4435475"/>
          <p14:tracePt t="54181" x="9421813" y="4451350"/>
          <p14:tracePt t="54189" x="9421813" y="4465638"/>
          <p14:tracePt t="54197" x="9437688" y="4497388"/>
          <p14:tracePt t="54205" x="9467850" y="4513263"/>
          <p14:tracePt t="54214" x="9467850" y="4529138"/>
          <p14:tracePt t="54229" x="9483725" y="4545013"/>
          <p14:tracePt t="54246" x="9499600" y="4545013"/>
          <p14:tracePt t="54300" x="9515475" y="4545013"/>
          <p14:tracePt t="54319" x="9531350" y="4545013"/>
          <p14:tracePt t="54327" x="9563100" y="4529138"/>
          <p14:tracePt t="54335" x="9578975" y="4513263"/>
          <p14:tracePt t="54343" x="9594850" y="4513263"/>
          <p14:tracePt t="54351" x="9610725" y="4481513"/>
          <p14:tracePt t="54359" x="9642475" y="4465638"/>
          <p14:tracePt t="54365" x="9658350" y="4435475"/>
          <p14:tracePt t="54373" x="9674225" y="4419600"/>
          <p14:tracePt t="54381" x="9690100" y="4403725"/>
          <p14:tracePt t="54389" x="9705975" y="4403725"/>
          <p14:tracePt t="54397" x="9705975" y="4387850"/>
          <p14:tracePt t="54417" x="9721850" y="4387850"/>
          <p14:tracePt t="54425" x="9721850" y="4371975"/>
          <p14:tracePt t="54609" x="9721850" y="4387850"/>
          <p14:tracePt t="54617" x="9721850" y="4403725"/>
          <p14:tracePt t="54638" x="9721850" y="4419600"/>
          <p14:tracePt t="54654" x="9721850" y="4435475"/>
          <p14:tracePt t="54661" x="9721850" y="4451350"/>
          <p14:tracePt t="54686" x="9721850" y="4465638"/>
          <p14:tracePt t="54693" x="9721850" y="4481513"/>
          <p14:tracePt t="54711" x="9721850" y="4497388"/>
          <p14:tracePt t="54719" x="9721850" y="4513263"/>
          <p14:tracePt t="54735" x="9721850" y="4545013"/>
          <p14:tracePt t="54751" x="9721850" y="4560888"/>
          <p14:tracePt t="54760" x="9721850" y="4576763"/>
          <p14:tracePt t="54768" x="9721850" y="4592638"/>
          <p14:tracePt t="54776" x="9721850" y="4608513"/>
          <p14:tracePt t="54783" x="9721850" y="4624388"/>
          <p14:tracePt t="54791" x="9705975" y="4640263"/>
          <p14:tracePt t="54808" x="9705975" y="4656138"/>
          <p14:tracePt t="54814" x="9690100" y="4656138"/>
          <p14:tracePt t="54851" x="9674225" y="4656138"/>
          <p14:tracePt t="54863" x="9658350" y="4656138"/>
          <p14:tracePt t="54871" x="9642475" y="4656138"/>
          <p14:tracePt t="54879" x="9626600" y="4640263"/>
          <p14:tracePt t="54897" x="9610725" y="4624388"/>
          <p14:tracePt t="54931" x="9594850" y="4624388"/>
          <p14:tracePt t="54975" x="9594850" y="4608513"/>
          <p14:tracePt t="54983" x="9594850" y="4576763"/>
          <p14:tracePt t="54993" x="9594850" y="4545013"/>
          <p14:tracePt t="55001" x="9610725" y="4529138"/>
          <p14:tracePt t="55009" x="9610725" y="4481513"/>
          <p14:tracePt t="55017" x="9626600" y="4451350"/>
          <p14:tracePt t="55026" x="9626600" y="4403725"/>
          <p14:tracePt t="55033" x="9642475" y="4371975"/>
          <p14:tracePt t="55041" x="9658350" y="4340225"/>
          <p14:tracePt t="55049" x="9658350" y="4324350"/>
          <p14:tracePt t="55058" x="9674225" y="4292600"/>
          <p14:tracePt t="55073" x="9690100" y="4276725"/>
          <p14:tracePt t="55081" x="9705975" y="4260850"/>
          <p14:tracePt t="55090" x="9721850" y="4229100"/>
          <p14:tracePt t="55101" x="9737725" y="4197350"/>
          <p14:tracePt t="55117" x="9785350" y="4117975"/>
          <p14:tracePt t="55125" x="9801225" y="4102100"/>
          <p14:tracePt t="55135" x="9817100" y="4070350"/>
          <p14:tracePt t="55142" x="9817100" y="4022725"/>
          <p14:tracePt t="55151" x="9832975" y="3990975"/>
          <p14:tracePt t="55156" x="9832975" y="3959225"/>
          <p14:tracePt t="55164" x="9832975" y="3895725"/>
          <p14:tracePt t="55172" x="9832975" y="3863975"/>
          <p14:tracePt t="55181" x="9832975" y="3816350"/>
          <p14:tracePt t="55189" x="9832975" y="3800475"/>
          <p14:tracePt t="55317" x="9801225" y="3832225"/>
          <p14:tracePt t="55325" x="9785350" y="3848100"/>
          <p14:tracePt t="55333" x="9753600" y="3879850"/>
          <p14:tracePt t="55341" x="9737725" y="3911600"/>
          <p14:tracePt t="55351" x="9721850" y="3943350"/>
          <p14:tracePt t="55359" x="9690100" y="4006850"/>
          <p14:tracePt t="55367" x="9658350" y="4038600"/>
          <p14:tracePt t="55375" x="9658350" y="4086225"/>
          <p14:tracePt t="55384" x="9642475" y="4117975"/>
          <p14:tracePt t="55391" x="9626600" y="4165600"/>
          <p14:tracePt t="55399" x="9594850" y="4181475"/>
          <p14:tracePt t="55409" x="9594850" y="4213225"/>
          <p14:tracePt t="55415" x="9578975" y="4213225"/>
          <p14:tracePt t="55425" x="9547225" y="4229100"/>
          <p14:tracePt t="55434" x="9547225" y="4260850"/>
          <p14:tracePt t="55442" x="9531350" y="4260850"/>
          <p14:tracePt t="55449" x="9515475" y="4276725"/>
          <p14:tracePt t="55535" x="9515475" y="4292600"/>
          <p14:tracePt t="55616" x="9499600" y="4292600"/>
          <p14:tracePt t="55678" x="9483725" y="4308475"/>
          <p14:tracePt t="55761" x="9405938" y="4419600"/>
          <p14:tracePt t="55773" x="9405938" y="4435475"/>
          <p14:tracePt t="55788" x="9390063" y="4435475"/>
          <p14:tracePt t="55797" x="9390063" y="4451350"/>
          <p14:tracePt t="55803" x="9390063" y="4465638"/>
          <p14:tracePt t="55823" x="9390063" y="4481513"/>
          <p14:tracePt t="55836" x="9390063" y="4497388"/>
          <p14:tracePt t="55999" x="9390063" y="4481513"/>
          <p14:tracePt t="56007" x="9390063" y="4451350"/>
          <p14:tracePt t="56024" x="9390063" y="4435475"/>
          <p14:tracePt t="56032" x="9390063" y="4419600"/>
          <p14:tracePt t="56043" x="9390063" y="4403725"/>
          <p14:tracePt t="56052" x="9390063" y="4387850"/>
          <p14:tracePt t="56067" x="9390063" y="4371975"/>
          <p14:tracePt t="56075" x="9390063" y="4356100"/>
          <p14:tracePt t="56083" x="9390063" y="4340225"/>
          <p14:tracePt t="56089" x="9390063" y="4324350"/>
          <p14:tracePt t="56100" x="9405938" y="4324350"/>
          <p14:tracePt t="56116" x="9405938" y="4308475"/>
          <p14:tracePt t="56134" x="9405938" y="4292600"/>
          <p14:tracePt t="56275" x="9421813" y="4276725"/>
          <p14:tracePt t="56283" x="9421813" y="4260850"/>
          <p14:tracePt t="56289" x="9421813" y="4244975"/>
          <p14:tracePt t="56302" x="9437688" y="4213225"/>
          <p14:tracePt t="56309" x="9437688" y="4197350"/>
          <p14:tracePt t="56319" x="9437688" y="4181475"/>
          <p14:tracePt t="56330" x="9437688" y="4165600"/>
          <p14:tracePt t="56353" x="9437688" y="4149725"/>
          <p14:tracePt t="56369" x="9437688" y="4133850"/>
          <p14:tracePt t="56385" x="9421813" y="4117975"/>
          <p14:tracePt t="56396" x="9390063" y="4086225"/>
          <p14:tracePt t="56403" x="9326563" y="4070350"/>
          <p14:tracePt t="56412" x="9263063" y="4038600"/>
          <p14:tracePt t="56419" x="9183688" y="4022725"/>
          <p14:tracePt t="56427" x="9072563" y="4006850"/>
          <p14:tracePt t="56435" x="8882063" y="3975100"/>
          <p14:tracePt t="56443" x="8740775" y="3975100"/>
          <p14:tracePt t="56451" x="8502650" y="3975100"/>
          <p14:tracePt t="56459" x="8312150" y="3990975"/>
          <p14:tracePt t="56469" x="8012113" y="4022725"/>
          <p14:tracePt t="56477" x="7758113" y="4070350"/>
          <p14:tracePt t="56485" x="7489825" y="4133850"/>
          <p14:tracePt t="56493" x="7283450" y="4149725"/>
          <p14:tracePt t="56501" x="6935788" y="4213225"/>
          <p14:tracePt t="56510" x="6554788" y="4292600"/>
          <p14:tracePt t="56518" x="6350000" y="4308475"/>
          <p14:tracePt t="56527" x="6175375" y="4308475"/>
          <p14:tracePt t="56535" x="5921375" y="4340225"/>
          <p14:tracePt t="56544" x="5748338" y="4356100"/>
          <p14:tracePt t="56552" x="5541963" y="4356100"/>
          <p14:tracePt t="56559" x="5367338" y="4371975"/>
          <p14:tracePt t="56568" x="5178425" y="4387850"/>
          <p14:tracePt t="56575" x="5003800" y="4403725"/>
          <p14:tracePt t="56584" x="4908550" y="4419600"/>
          <p14:tracePt t="56594" x="4733925" y="4465638"/>
          <p14:tracePt t="56602" x="4545013" y="4497388"/>
          <p14:tracePt t="56609" x="4354513" y="4545013"/>
          <p14:tracePt t="56617" x="4211638" y="4576763"/>
          <p14:tracePt t="56625" x="4084638" y="4592638"/>
          <p14:tracePt t="56633" x="3989388" y="4592638"/>
          <p14:tracePt t="56641" x="3911600" y="4608513"/>
          <p14:tracePt t="56651" x="3879850" y="4608513"/>
          <p14:tracePt t="56659" x="3816350" y="4608513"/>
          <p14:tracePt t="56667" x="3784600" y="4608513"/>
          <p14:tracePt t="56676" x="3752850" y="4608513"/>
          <p14:tracePt t="56693" x="3721100" y="4608513"/>
          <p14:tracePt t="56699" x="3705225" y="4608513"/>
          <p14:tracePt t="56709" x="3673475" y="4608513"/>
          <p14:tracePt t="56717" x="3657600" y="4608513"/>
          <p14:tracePt t="56723" x="3609975" y="4608513"/>
          <p14:tracePt t="56733" x="3530600" y="4608513"/>
          <p14:tracePt t="56741" x="3482975" y="4608513"/>
          <p14:tracePt t="56749" x="3403600" y="4608513"/>
          <p14:tracePt t="56757" x="3325813" y="4624388"/>
          <p14:tracePt t="56765" x="3262313" y="4640263"/>
          <p14:tracePt t="56773" x="3151188" y="4672013"/>
          <p14:tracePt t="56781" x="3024188" y="4703763"/>
          <p14:tracePt t="56791" x="2849563" y="4783138"/>
          <p14:tracePt t="56799" x="2660650" y="4862513"/>
          <p14:tracePt t="56807" x="2486025" y="4926013"/>
          <p14:tracePt t="56815" x="2311400" y="5005388"/>
          <p14:tracePt t="56823" x="2106613" y="5116513"/>
          <p14:tracePt t="56831" x="1931988" y="5194300"/>
          <p14:tracePt t="56839" x="1789113" y="5289550"/>
          <p14:tracePt t="56849" x="1630363" y="5384800"/>
          <p14:tracePt t="56858" x="1314450" y="5622925"/>
          <p14:tracePt t="56866" x="1139825" y="5765800"/>
          <p14:tracePt t="56873" x="1028700" y="5843588"/>
          <p14:tracePt t="56881" x="855663" y="6002338"/>
          <p14:tracePt t="56889" x="728663" y="6097588"/>
          <p14:tracePt t="56897" x="522288" y="6256338"/>
          <p14:tracePt t="56905" x="427038" y="6319838"/>
          <p14:tracePt t="56915" x="301625" y="6430963"/>
          <p14:tracePt t="56923" x="238125" y="6510338"/>
          <p14:tracePt t="56931" x="111125" y="6588125"/>
          <p14:tracePt t="56940" x="47625" y="6667500"/>
          <p14:tracePt t="58976" x="4084638" y="142875"/>
          <p14:tracePt t="58984" x="3943350" y="222250"/>
          <p14:tracePt t="58992" x="3578225" y="411163"/>
          <p14:tracePt t="58999" x="3341688" y="538163"/>
          <p14:tracePt t="59007" x="3135313" y="681038"/>
          <p14:tracePt t="59016" x="3008313" y="823913"/>
          <p14:tracePt t="59025" x="2913063" y="998538"/>
          <p14:tracePt t="59037" x="2833688" y="1171575"/>
          <p14:tracePt t="59039" x="2770188" y="1362075"/>
          <p14:tracePt t="59047" x="2740025" y="1504950"/>
          <p14:tracePt t="59057" x="2628900" y="1757363"/>
          <p14:tracePt t="59068" x="2517775" y="2027238"/>
          <p14:tracePt t="59070" x="2422525" y="2217738"/>
          <p14:tracePt t="59079" x="2327275" y="2392363"/>
          <p14:tracePt t="59089" x="2200275" y="2597150"/>
          <p14:tracePt t="59098" x="2074863" y="2819400"/>
          <p14:tracePt t="59108" x="2011363" y="2978150"/>
          <p14:tracePt t="59110" x="1836738" y="3341688"/>
          <p14:tracePt t="59119" x="1614488" y="3754438"/>
          <p14:tracePt t="59129" x="1535113" y="3895725"/>
          <p14:tracePt t="59131" x="1330325" y="4197350"/>
          <p14:tracePt t="59142" x="1203325" y="4371975"/>
          <p14:tracePt t="59147" x="1076325" y="4545013"/>
          <p14:tracePt t="59155" x="949325" y="4687888"/>
          <p14:tracePt t="59164" x="792163" y="4862513"/>
          <p14:tracePt t="59172" x="728663" y="4926013"/>
          <p14:tracePt t="59179" x="649288" y="5037138"/>
          <p14:tracePt t="59187" x="506413" y="5210175"/>
          <p14:tracePt t="59195" x="458788" y="5257800"/>
          <p14:tracePt t="59204" x="395288" y="5337175"/>
          <p14:tracePt t="59209" x="301625" y="5448300"/>
          <p14:tracePt t="59217" x="238125" y="5511800"/>
          <p14:tracePt t="59225" x="190500" y="5559425"/>
          <p14:tracePt t="59234" x="111125" y="5622925"/>
          <p14:tracePt t="59241" x="63500" y="5670550"/>
        </p14:tracePtLst>
      </p14:laserTraceLst>
    </p:ext>
  </p:extLst>
</p:sld>
</file>

<file path=ppt/theme/theme1.xml><?xml version="1.0" encoding="utf-8"?>
<a:theme xmlns:a="http://schemas.openxmlformats.org/drawingml/2006/main" name="Pebb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377e3d22-4ea1-422d-b0ad-8fcc89406b9e}" enabled="0" method="" siteId="{377e3d22-4ea1-422d-b0ad-8fcc89406b9e}" removed="1"/>
</clbl:labelList>
</file>

<file path=docProps/app.xml><?xml version="1.0" encoding="utf-8"?>
<Properties xmlns="http://schemas.openxmlformats.org/officeDocument/2006/extended-properties" xmlns:vt="http://schemas.openxmlformats.org/officeDocument/2006/docPropsVTypes">
  <TotalTime>1664</TotalTime>
  <Words>1902</Words>
  <Application>Microsoft Office PowerPoint</Application>
  <PresentationFormat>Widescreen</PresentationFormat>
  <Paragraphs>167</Paragraphs>
  <Slides>19</Slides>
  <Notes>17</Notes>
  <HiddenSlides>0</HiddenSlides>
  <MMClips>19</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Aptos</vt:lpstr>
      <vt:lpstr>Arial</vt:lpstr>
      <vt:lpstr>Arial</vt:lpstr>
      <vt:lpstr>Avenir Next LT Pro</vt:lpstr>
      <vt:lpstr>Avenir Next LT Pro (Body)</vt:lpstr>
      <vt:lpstr>Avenir Next LT Pro Light</vt:lpstr>
      <vt:lpstr>Cambria Math</vt:lpstr>
      <vt:lpstr>Consolas</vt:lpstr>
      <vt:lpstr>Sitka Subheading</vt:lpstr>
      <vt:lpstr>Times New Roman</vt:lpstr>
      <vt:lpstr>PebbleVTI</vt:lpstr>
      <vt:lpstr>Analysis of Tesco Data</vt:lpstr>
      <vt:lpstr>Introduction</vt:lpstr>
      <vt:lpstr>The datasets used in this study</vt:lpstr>
      <vt:lpstr>The nutrients focused on</vt:lpstr>
      <vt:lpstr>Average Nutrient Weights</vt:lpstr>
      <vt:lpstr>Obesity</vt:lpstr>
      <vt:lpstr>Obesity</vt:lpstr>
      <vt:lpstr>Correlation</vt:lpstr>
      <vt:lpstr>Nutrients and Obesity Correlation</vt:lpstr>
      <vt:lpstr>Type-2 diabetes</vt:lpstr>
      <vt:lpstr>Nutrients and Type-2 Diabetes Correlation</vt:lpstr>
      <vt:lpstr>Average Weekly Income </vt:lpstr>
      <vt:lpstr>Average Income Across London Boroughs Over Time</vt:lpstr>
      <vt:lpstr>Nutrient and Income Correlation</vt:lpstr>
      <vt:lpstr>Linear Regression Model</vt:lpstr>
      <vt:lpstr>Macro-Nutrient Trends Over Time</vt:lpstr>
      <vt:lpstr>Micro- Nutrient Trends Over Time</vt:lpstr>
      <vt:lpstr>Summary</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Tesco Data</dc:title>
  <dc:creator>Faris Ansara</dc:creator>
  <cp:lastModifiedBy>Faris Ansara</cp:lastModifiedBy>
  <cp:revision>1</cp:revision>
  <dcterms:created xsi:type="dcterms:W3CDTF">2024-04-18T11:56:44Z</dcterms:created>
  <dcterms:modified xsi:type="dcterms:W3CDTF">2024-04-19T15:41:21Z</dcterms:modified>
</cp:coreProperties>
</file>

<file path=docProps/thumbnail.jpeg>
</file>